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svg" ContentType="image/svg+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marL="0" algn="l" rtl="0">
        <a:defRPr sz="1800" kern="1200">
          <a:solidFill>
            <a:schemeClr val="tx1"/>
          </a:solidFill>
          <a:latin typeface="+mn-lt"/>
          <a:ea typeface="+mn-ea"/>
          <a:cs typeface="+mn-cs"/>
        </a:defRPr>
      </a:lvl1pPr>
    </p:titleStyle>
    <p:bodyStyle>
      <a:lvl1pPr marL="0" algn="l" rtl="0">
        <a:defRPr sz="1800" kern="1200">
          <a:solidFill>
            <a:schemeClr val="tx1"/>
          </a:solidFill>
          <a:latin typeface="+mn-lt"/>
          <a:ea typeface="+mn-ea"/>
          <a:cs typeface="+mn-cs"/>
        </a:defRPr>
      </a:lvl1pPr>
    </p:bodyStyle>
    <p:otherStyle>
      <a:lvl1pPr marL="0" algn="l" rtl="0">
        <a:defRPr sz="1800" kern="1200">
          <a:solidFill>
            <a:schemeClr val="tx1"/>
          </a:solidFill>
          <a:latin typeface="+mn-lt"/>
          <a:ea typeface="+mn-ea"/>
          <a:cs typeface="+mn-cs"/>
        </a:defRPr>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svg"/><Relationship Id="rId4" Type="http://schemas.openxmlformats.org/officeDocument/2006/relationships/image" Target="../media/image3.jpe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svg"/><Relationship Id="rId4" Type="http://schemas.openxmlformats.org/officeDocument/2006/relationships/image" Target="../media/image8.png"/><Relationship Id="rId5" Type="http://schemas.openxmlformats.org/officeDocument/2006/relationships/image" Target="../media/image9.svg"/><Relationship Id="rId6" Type="http://schemas.openxmlformats.org/officeDocument/2006/relationships/image" Target="../media/image10.png"/><Relationship Id="rId7" Type="http://schemas.openxmlformats.org/officeDocument/2006/relationships/image" Target="../media/image11.sv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14.png"/><Relationship Id="rId5" Type="http://schemas.openxmlformats.org/officeDocument/2006/relationships/image" Target="../media/image15.svg"/><Relationship Id="rId6" Type="http://schemas.openxmlformats.org/officeDocument/2006/relationships/image" Target="../media/image16.png"/><Relationship Id="rId7" Type="http://schemas.openxmlformats.org/officeDocument/2006/relationships/image" Target="../media/image17.svg"/><Relationship Id="rId8" Type="http://schemas.openxmlformats.org/officeDocument/2006/relationships/image" Target="../media/image18.png"/><Relationship Id="rId9" Type="http://schemas.openxmlformats.org/officeDocument/2006/relationships/image" Target="../media/image19.svg"/><Relationship Id="rId10"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1.svg"/><Relationship Id="rId4" Type="http://schemas.openxmlformats.org/officeDocument/2006/relationships/image" Target="../media/image22.png"/><Relationship Id="rId5" Type="http://schemas.openxmlformats.org/officeDocument/2006/relationships/image" Target="../media/image23.svg"/><Relationship Id="rId6" Type="http://schemas.openxmlformats.org/officeDocument/2006/relationships/image" Target="../media/image24.png"/><Relationship Id="rId7" Type="http://schemas.openxmlformats.org/officeDocument/2006/relationships/image" Target="../media/image25.svg"/><Relationship Id="rId8" Type="http://schemas.openxmlformats.org/officeDocument/2006/relationships/image" Target="../media/image26.png"/><Relationship Id="rId9" Type="http://schemas.openxmlformats.org/officeDocument/2006/relationships/image" Target="../media/image27.svg"/><Relationship Id="rId10" Type="http://schemas.openxmlformats.org/officeDocument/2006/relationships/image" Target="../media/image28.png"/><Relationship Id="rId11" Type="http://schemas.openxmlformats.org/officeDocument/2006/relationships/image" Target="../media/image29.svg"/><Relationship Id="rId12" Type="http://schemas.openxmlformats.org/officeDocument/2006/relationships/image" Target="../media/image30.png"/><Relationship Id="rId13" Type="http://schemas.openxmlformats.org/officeDocument/2006/relationships/image" Target="../media/image31.svg"/><Relationship Id="rId14" Type="http://schemas.openxmlformats.org/officeDocument/2006/relationships/image" Target="../media/image32.png"/><Relationship Id="rId15" Type="http://schemas.openxmlformats.org/officeDocument/2006/relationships/image" Target="../media/image33.svg"/><Relationship Id="rId16" Type="http://schemas.openxmlformats.org/officeDocument/2006/relationships/image" Target="../media/image20.png"/><Relationship Id="rId17" Type="http://schemas.openxmlformats.org/officeDocument/2006/relationships/image" Target="../media/image21.svg"/><Relationship Id="rId18" Type="http://schemas.openxmlformats.org/officeDocument/2006/relationships/image" Target="../media/image34.png"/><Relationship Id="rId19" Type="http://schemas.openxmlformats.org/officeDocument/2006/relationships/image" Target="../media/image35.svg"/><Relationship Id="rId20"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svg"/><Relationship Id="rId4" Type="http://schemas.openxmlformats.org/officeDocument/2006/relationships/image" Target="../media/image8.png"/><Relationship Id="rId5" Type="http://schemas.openxmlformats.org/officeDocument/2006/relationships/image" Target="../media/image9.svg"/><Relationship Id="rId6" Type="http://schemas.openxmlformats.org/officeDocument/2006/relationships/image" Target="../media/image36.png"/><Relationship Id="rId7" Type="http://schemas.openxmlformats.org/officeDocument/2006/relationships/image" Target="../media/image37.svg"/><Relationship Id="rId8" Type="http://schemas.openxmlformats.org/officeDocument/2006/relationships/image" Target="../media/image38.png"/><Relationship Id="rId9" Type="http://schemas.openxmlformats.org/officeDocument/2006/relationships/image" Target="../media/image39.svg"/><Relationship Id="rId10"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 Id="rId3" Type="http://schemas.openxmlformats.org/officeDocument/2006/relationships/image" Target="../media/image41.svg"/><Relationship Id="rId4" Type="http://schemas.openxmlformats.org/officeDocument/2006/relationships/image" Target="../media/image42.png"/><Relationship Id="rId5" Type="http://schemas.openxmlformats.org/officeDocument/2006/relationships/image" Target="../media/image43.svg"/><Relationship Id="rId6" Type="http://schemas.openxmlformats.org/officeDocument/2006/relationships/image" Target="../media/image20.png"/><Relationship Id="rId7" Type="http://schemas.openxmlformats.org/officeDocument/2006/relationships/image" Target="../media/image44.svg"/><Relationship Id="rId8" Type="http://schemas.openxmlformats.org/officeDocument/2006/relationships/image" Target="../media/image28.png"/><Relationship Id="rId9" Type="http://schemas.openxmlformats.org/officeDocument/2006/relationships/image" Target="../media/image45.svg"/><Relationship Id="rId10" Type="http://schemas.openxmlformats.org/officeDocument/2006/relationships/image" Target="../media/image46.png"/><Relationship Id="rId11" Type="http://schemas.openxmlformats.org/officeDocument/2006/relationships/image" Target="../media/image47.svg"/><Relationship Id="rId12" Type="http://schemas.openxmlformats.org/officeDocument/2006/relationships/image" Target="../media/image26.png"/><Relationship Id="rId13" Type="http://schemas.openxmlformats.org/officeDocument/2006/relationships/image" Target="../media/image48.svg"/><Relationship Id="rId1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png"/><Relationship Id="rId3" Type="http://schemas.openxmlformats.org/officeDocument/2006/relationships/image" Target="../media/image50.svg"/><Relationship Id="rId4" Type="http://schemas.openxmlformats.org/officeDocument/2006/relationships/image" Target="../media/image51.png"/><Relationship Id="rId5" Type="http://schemas.openxmlformats.org/officeDocument/2006/relationships/image" Target="../media/image52.svg"/><Relationship Id="rId6" Type="http://schemas.openxmlformats.org/officeDocument/2006/relationships/image" Target="../media/image53.png"/><Relationship Id="rId7" Type="http://schemas.openxmlformats.org/officeDocument/2006/relationships/image" Target="../media/image54.svg"/><Relationship Id="rId8"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5.png"/><Relationship Id="rId3" Type="http://schemas.openxmlformats.org/officeDocument/2006/relationships/image" Target="../media/image56.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png"/><Relationship Id="rId3" Type="http://schemas.openxmlformats.org/officeDocument/2006/relationships/image" Target="../media/image58.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9.png"/><Relationship Id="rId3" Type="http://schemas.openxmlformats.org/officeDocument/2006/relationships/image" Target="../media/image60.svg"/><Relationship Id="rId4" Type="http://schemas.openxmlformats.org/officeDocument/2006/relationships/image" Target="../media/image61.png"/><Relationship Id="rId5" Type="http://schemas.openxmlformats.org/officeDocument/2006/relationships/image" Target="../media/image62.svg"/><Relationship Id="rId6" Type="http://schemas.openxmlformats.org/officeDocument/2006/relationships/image" Target="../media/image63.png"/><Relationship Id="rId7" Type="http://schemas.openxmlformats.org/officeDocument/2006/relationships/image" Target="../media/image64.svg"/><Relationship Id="rId8" Type="http://schemas.openxmlformats.org/officeDocument/2006/relationships/image" Target="../media/image65.png"/><Relationship Id="rId9" Type="http://schemas.openxmlformats.org/officeDocument/2006/relationships/image" Target="../media/image66.svg"/><Relationship Id="rId10" Type="http://schemas.openxmlformats.org/officeDocument/2006/relationships/image" Target="../media/image67.png"/><Relationship Id="rId11" Type="http://schemas.openxmlformats.org/officeDocument/2006/relationships/image" Target="../media/image68.svg"/><Relationship Id="rId1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svg"/><Relationship Id="rId4" Type="http://schemas.openxmlformats.org/officeDocument/2006/relationships/image" Target="../media/image69.png"/><Relationship Id="rId5" Type="http://schemas.openxmlformats.org/officeDocument/2006/relationships/image" Target="../media/image70.svg"/><Relationship Id="rId6" Type="http://schemas.openxmlformats.org/officeDocument/2006/relationships/image" Target="../media/image71.png"/><Relationship Id="rId7" Type="http://schemas.openxmlformats.org/officeDocument/2006/relationships/image" Target="../media/image72.svg"/><Relationship Id="rId8"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2.png"/><Relationship Id="rId5" Type="http://schemas.openxmlformats.org/officeDocument/2006/relationships/image" Target="../media/image43.svg"/><Relationship Id="rId6" Type="http://schemas.openxmlformats.org/officeDocument/2006/relationships/image" Target="../media/image42.png"/><Relationship Id="rId7" Type="http://schemas.openxmlformats.org/officeDocument/2006/relationships/image" Target="../media/image43.svg"/><Relationship Id="rId8" Type="http://schemas.openxmlformats.org/officeDocument/2006/relationships/image" Target="../media/image42.png"/><Relationship Id="rId9" Type="http://schemas.openxmlformats.org/officeDocument/2006/relationships/image" Target="../media/image43.svg"/><Relationship Id="rId10" Type="http://schemas.openxmlformats.org/officeDocument/2006/relationships/image" Target="../media/image24.png"/><Relationship Id="rId11" Type="http://schemas.openxmlformats.org/officeDocument/2006/relationships/image" Target="../media/image73.svg"/><Relationship Id="rId12" Type="http://schemas.openxmlformats.org/officeDocument/2006/relationships/image" Target="../media/image74.png"/><Relationship Id="rId13" Type="http://schemas.openxmlformats.org/officeDocument/2006/relationships/image" Target="../media/image75.svg"/><Relationship Id="rId14" Type="http://schemas.openxmlformats.org/officeDocument/2006/relationships/image" Target="../media/image20.png"/><Relationship Id="rId15" Type="http://schemas.openxmlformats.org/officeDocument/2006/relationships/image" Target="../media/image44.svg"/><Relationship Id="rId16" Type="http://schemas.openxmlformats.org/officeDocument/2006/relationships/image" Target="../media/image24.png"/><Relationship Id="rId17" Type="http://schemas.openxmlformats.org/officeDocument/2006/relationships/image" Target="../media/image73.svg"/><Relationship Id="rId18" Type="http://schemas.openxmlformats.org/officeDocument/2006/relationships/image" Target="../media/image76.png"/><Relationship Id="rId19" Type="http://schemas.openxmlformats.org/officeDocument/2006/relationships/image" Target="../media/image77.svg"/><Relationship Id="rId20"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png"/><Relationship Id="rId3" Type="http://schemas.openxmlformats.org/officeDocument/2006/relationships/image" Target="../media/image79.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png"/><Relationship Id="rId3" Type="http://schemas.openxmlformats.org/officeDocument/2006/relationships/image" Target="../media/image81.svg"/><Relationship Id="rId4" Type="http://schemas.openxmlformats.org/officeDocument/2006/relationships/image" Target="../media/image74.png"/><Relationship Id="rId5" Type="http://schemas.openxmlformats.org/officeDocument/2006/relationships/image" Target="../media/image82.svg"/><Relationship Id="rId6" Type="http://schemas.openxmlformats.org/officeDocument/2006/relationships/image" Target="../media/image83.png"/><Relationship Id="rId7" Type="http://schemas.openxmlformats.org/officeDocument/2006/relationships/image" Target="../media/image84.svg"/><Relationship Id="rId8" Type="http://schemas.openxmlformats.org/officeDocument/2006/relationships/image" Target="../media/image85.png"/><Relationship Id="rId9" Type="http://schemas.openxmlformats.org/officeDocument/2006/relationships/image" Target="../media/image86.svg"/><Relationship Id="rId10" Type="http://schemas.openxmlformats.org/officeDocument/2006/relationships/image" Target="../media/image87.png"/><Relationship Id="rId11" Type="http://schemas.openxmlformats.org/officeDocument/2006/relationships/image" Target="../media/image88.svg"/><Relationship Id="rId1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png"/><Relationship Id="rId3" Type="http://schemas.openxmlformats.org/officeDocument/2006/relationships/image" Target="../media/image89.svg"/><Relationship Id="rId4" Type="http://schemas.openxmlformats.org/officeDocument/2006/relationships/image" Target="../media/image42.png"/><Relationship Id="rId5" Type="http://schemas.openxmlformats.org/officeDocument/2006/relationships/image" Target="../media/image43.svg"/><Relationship Id="rId6" Type="http://schemas.openxmlformats.org/officeDocument/2006/relationships/image" Target="../media/image20.png"/><Relationship Id="rId7" Type="http://schemas.openxmlformats.org/officeDocument/2006/relationships/image" Target="../media/image44.svg"/><Relationship Id="rId8" Type="http://schemas.openxmlformats.org/officeDocument/2006/relationships/image" Target="../media/image90.png"/><Relationship Id="rId9" Type="http://schemas.openxmlformats.org/officeDocument/2006/relationships/image" Target="../media/image91.svg"/><Relationship Id="rId10" Type="http://schemas.openxmlformats.org/officeDocument/2006/relationships/image" Target="../media/image28.png"/><Relationship Id="rId11" Type="http://schemas.openxmlformats.org/officeDocument/2006/relationships/image" Target="../media/image45.svg"/><Relationship Id="rId12" Type="http://schemas.openxmlformats.org/officeDocument/2006/relationships/image" Target="../media/image20.png"/><Relationship Id="rId13" Type="http://schemas.openxmlformats.org/officeDocument/2006/relationships/image" Target="../media/image44.svg"/><Relationship Id="rId14" Type="http://schemas.openxmlformats.org/officeDocument/2006/relationships/image" Target="../media/image26.png"/><Relationship Id="rId15" Type="http://schemas.openxmlformats.org/officeDocument/2006/relationships/image" Target="../media/image48.svg"/><Relationship Id="rId16" Type="http://schemas.openxmlformats.org/officeDocument/2006/relationships/image" Target="../media/image87.png"/><Relationship Id="rId17" Type="http://schemas.openxmlformats.org/officeDocument/2006/relationships/image" Target="../media/image92.svg"/><Relationship Id="rId18"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png"/><Relationship Id="rId3" Type="http://schemas.openxmlformats.org/officeDocument/2006/relationships/image" Target="../media/image89.svg"/><Relationship Id="rId4" Type="http://schemas.openxmlformats.org/officeDocument/2006/relationships/image" Target="../media/image74.png"/><Relationship Id="rId5" Type="http://schemas.openxmlformats.org/officeDocument/2006/relationships/image" Target="../media/image75.svg"/><Relationship Id="rId6" Type="http://schemas.openxmlformats.org/officeDocument/2006/relationships/image" Target="../media/image85.png"/><Relationship Id="rId7" Type="http://schemas.openxmlformats.org/officeDocument/2006/relationships/image" Target="../media/image93.svg"/><Relationship Id="rId8" Type="http://schemas.openxmlformats.org/officeDocument/2006/relationships/image" Target="../media/image26.png"/><Relationship Id="rId9" Type="http://schemas.openxmlformats.org/officeDocument/2006/relationships/image" Target="../media/image48.svg"/><Relationship Id="rId10" Type="http://schemas.openxmlformats.org/officeDocument/2006/relationships/image" Target="../media/image28.png"/><Relationship Id="rId11" Type="http://schemas.openxmlformats.org/officeDocument/2006/relationships/image" Target="../media/image45.svg"/><Relationship Id="rId12" Type="http://schemas.openxmlformats.org/officeDocument/2006/relationships/image" Target="../media/image20.png"/><Relationship Id="rId13" Type="http://schemas.openxmlformats.org/officeDocument/2006/relationships/image" Target="../media/image44.svg"/><Relationship Id="rId14" Type="http://schemas.openxmlformats.org/officeDocument/2006/relationships/image" Target="../media/image34.png"/><Relationship Id="rId15" Type="http://schemas.openxmlformats.org/officeDocument/2006/relationships/image" Target="../media/image94.svg"/><Relationship Id="rId16" Type="http://schemas.openxmlformats.org/officeDocument/2006/relationships/image" Target="../media/image76.png"/><Relationship Id="rId17" Type="http://schemas.openxmlformats.org/officeDocument/2006/relationships/image" Target="../media/image77.svg"/><Relationship Id="rId18" Type="http://schemas.openxmlformats.org/officeDocument/2006/relationships/image" Target="../media/image74.png"/><Relationship Id="rId19" Type="http://schemas.openxmlformats.org/officeDocument/2006/relationships/image" Target="../media/image75.svg"/><Relationship Id="rId20"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png"/><Relationship Id="rId3" Type="http://schemas.openxmlformats.org/officeDocument/2006/relationships/image" Target="../media/image89.svg"/><Relationship Id="rId4" Type="http://schemas.openxmlformats.org/officeDocument/2006/relationships/image" Target="../media/image74.png"/><Relationship Id="rId5" Type="http://schemas.openxmlformats.org/officeDocument/2006/relationships/image" Target="../media/image75.svg"/><Relationship Id="rId6" Type="http://schemas.openxmlformats.org/officeDocument/2006/relationships/image" Target="../media/image76.png"/><Relationship Id="rId7" Type="http://schemas.openxmlformats.org/officeDocument/2006/relationships/image" Target="../media/image77.svg"/><Relationship Id="rId8" Type="http://schemas.openxmlformats.org/officeDocument/2006/relationships/image" Target="../media/image26.png"/><Relationship Id="rId9" Type="http://schemas.openxmlformats.org/officeDocument/2006/relationships/image" Target="../media/image48.svg"/><Relationship Id="rId10" Type="http://schemas.openxmlformats.org/officeDocument/2006/relationships/image" Target="../media/image80.png"/><Relationship Id="rId11" Type="http://schemas.openxmlformats.org/officeDocument/2006/relationships/image" Target="../media/image89.svg"/><Relationship Id="rId12" Type="http://schemas.openxmlformats.org/officeDocument/2006/relationships/image" Target="../media/image28.png"/><Relationship Id="rId13" Type="http://schemas.openxmlformats.org/officeDocument/2006/relationships/image" Target="../media/image45.svg"/><Relationship Id="rId14" Type="http://schemas.openxmlformats.org/officeDocument/2006/relationships/image" Target="../media/image74.png"/><Relationship Id="rId15" Type="http://schemas.openxmlformats.org/officeDocument/2006/relationships/image" Target="../media/image75.svg"/><Relationship Id="rId16" Type="http://schemas.openxmlformats.org/officeDocument/2006/relationships/image" Target="../media/image42.png"/><Relationship Id="rId17" Type="http://schemas.openxmlformats.org/officeDocument/2006/relationships/image" Target="../media/image43.svg"/><Relationship Id="rId18"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svg"/><Relationship Id="rId4" Type="http://schemas.openxmlformats.org/officeDocument/2006/relationships/image" Target="../media/image69.png"/><Relationship Id="rId5" Type="http://schemas.openxmlformats.org/officeDocument/2006/relationships/image" Target="../media/image70.svg"/><Relationship Id="rId6" Type="http://schemas.openxmlformats.org/officeDocument/2006/relationships/image" Target="../media/image95.png"/><Relationship Id="rId7" Type="http://schemas.openxmlformats.org/officeDocument/2006/relationships/image" Target="../media/image96.svg"/><Relationship Id="rId8"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svg"/><Relationship Id="rId4" Type="http://schemas.openxmlformats.org/officeDocument/2006/relationships/image" Target="../media/image6.png"/><Relationship Id="rId5" Type="http://schemas.openxmlformats.org/officeDocument/2006/relationships/image" Target="../media/image7.svg"/><Relationship Id="rId6" Type="http://schemas.openxmlformats.org/officeDocument/2006/relationships/image" Target="../media/image97.png"/><Relationship Id="rId7" Type="http://schemas.openxmlformats.org/officeDocument/2006/relationships/image" Target="../media/image98.svg"/><Relationship Id="rId8"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png"/><Relationship Id="rId3" Type="http://schemas.openxmlformats.org/officeDocument/2006/relationships/image" Target="../media/image100.svg"/><Relationship Id="rId4" Type="http://schemas.openxmlformats.org/officeDocument/2006/relationships/image" Target="../media/image36.png"/><Relationship Id="rId5" Type="http://schemas.openxmlformats.org/officeDocument/2006/relationships/image" Target="../media/image37.svg"/><Relationship Id="rId6" Type="http://schemas.openxmlformats.org/officeDocument/2006/relationships/image" Target="../media/image10.png"/><Relationship Id="rId7" Type="http://schemas.openxmlformats.org/officeDocument/2006/relationships/image" Target="../media/image11.svg"/><Relationship Id="rId8"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 Id="rId3" Type="http://schemas.openxmlformats.org/officeDocument/2006/relationships/image" Target="../media/image48.svg"/><Relationship Id="rId4" Type="http://schemas.openxmlformats.org/officeDocument/2006/relationships/image" Target="../media/image80.png"/><Relationship Id="rId5" Type="http://schemas.openxmlformats.org/officeDocument/2006/relationships/image" Target="../media/image89.svg"/><Relationship Id="rId6" Type="http://schemas.openxmlformats.org/officeDocument/2006/relationships/image" Target="../media/image85.png"/><Relationship Id="rId7" Type="http://schemas.openxmlformats.org/officeDocument/2006/relationships/image" Target="../media/image93.svg"/><Relationship Id="rId8" Type="http://schemas.openxmlformats.org/officeDocument/2006/relationships/image" Target="../media/image83.png"/><Relationship Id="rId9" Type="http://schemas.openxmlformats.org/officeDocument/2006/relationships/image" Target="../media/image101.svg"/><Relationship Id="rId10" Type="http://schemas.openxmlformats.org/officeDocument/2006/relationships/image" Target="../media/image24.png"/><Relationship Id="rId11" Type="http://schemas.openxmlformats.org/officeDocument/2006/relationships/image" Target="../media/image73.svg"/><Relationship Id="rId12" Type="http://schemas.openxmlformats.org/officeDocument/2006/relationships/image" Target="../media/image87.png"/><Relationship Id="rId13" Type="http://schemas.openxmlformats.org/officeDocument/2006/relationships/image" Target="../media/image92.svg"/><Relationship Id="rId1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png"/><Relationship Id="rId3" Type="http://schemas.openxmlformats.org/officeDocument/2006/relationships/image" Target="../media/image50.svg"/><Relationship Id="rId4" Type="http://schemas.openxmlformats.org/officeDocument/2006/relationships/image" Target="../media/image97.png"/><Relationship Id="rId5" Type="http://schemas.openxmlformats.org/officeDocument/2006/relationships/image" Target="../media/image98.svg"/><Relationship Id="rId6" Type="http://schemas.openxmlformats.org/officeDocument/2006/relationships/image" Target="../media/image38.png"/><Relationship Id="rId7" Type="http://schemas.openxmlformats.org/officeDocument/2006/relationships/image" Target="../media/image39.svg"/><Relationship Id="rId8" Type="http://schemas.openxmlformats.org/officeDocument/2006/relationships/image" Target="../media/image105.png"/><Relationship Id="rId9" Type="http://schemas.openxmlformats.org/officeDocument/2006/relationships/image" Target="../media/image106.svg"/><Relationship Id="rId10"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7.png"/><Relationship Id="rId3" Type="http://schemas.openxmlformats.org/officeDocument/2006/relationships/image" Target="../media/image108.svg"/><Relationship Id="rId4" Type="http://schemas.openxmlformats.org/officeDocument/2006/relationships/image" Target="../media/image22.png"/><Relationship Id="rId5" Type="http://schemas.openxmlformats.org/officeDocument/2006/relationships/image" Target="../media/image23.svg"/><Relationship Id="rId6" Type="http://schemas.openxmlformats.org/officeDocument/2006/relationships/image" Target="../media/image26.png"/><Relationship Id="rId7" Type="http://schemas.openxmlformats.org/officeDocument/2006/relationships/image" Target="../media/image27.svg"/><Relationship Id="rId8" Type="http://schemas.openxmlformats.org/officeDocument/2006/relationships/image" Target="../media/image26.png"/><Relationship Id="rId9" Type="http://schemas.openxmlformats.org/officeDocument/2006/relationships/image" Target="../media/image27.svg"/><Relationship Id="rId10" Type="http://schemas.openxmlformats.org/officeDocument/2006/relationships/image" Target="../media/image20.png"/><Relationship Id="rId11" Type="http://schemas.openxmlformats.org/officeDocument/2006/relationships/image" Target="../media/image21.svg"/><Relationship Id="rId12"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9.png"/><Relationship Id="rId3" Type="http://schemas.openxmlformats.org/officeDocument/2006/relationships/image" Target="../media/image110.sv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44.svg"/><Relationship Id="rId4" Type="http://schemas.openxmlformats.org/officeDocument/2006/relationships/image" Target="../media/image32.png"/><Relationship Id="rId5" Type="http://schemas.openxmlformats.org/officeDocument/2006/relationships/image" Target="../media/image111.svg"/><Relationship Id="rId6" Type="http://schemas.openxmlformats.org/officeDocument/2006/relationships/image" Target="../media/image40.png"/><Relationship Id="rId7" Type="http://schemas.openxmlformats.org/officeDocument/2006/relationships/image" Target="../media/image41.svg"/><Relationship Id="rId8" Type="http://schemas.openxmlformats.org/officeDocument/2006/relationships/image" Target="../media/image107.png"/><Relationship Id="rId9" Type="http://schemas.openxmlformats.org/officeDocument/2006/relationships/image" Target="../media/image112.svg"/><Relationship Id="rId10"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png"/><Relationship Id="rId3" Type="http://schemas.openxmlformats.org/officeDocument/2006/relationships/image" Target="../media/image100.svg"/><Relationship Id="rId4" Type="http://schemas.openxmlformats.org/officeDocument/2006/relationships/image" Target="../media/image97.png"/><Relationship Id="rId5" Type="http://schemas.openxmlformats.org/officeDocument/2006/relationships/image" Target="../media/image98.svg"/><Relationship Id="rId6" Type="http://schemas.openxmlformats.org/officeDocument/2006/relationships/image" Target="../media/image69.png"/><Relationship Id="rId7" Type="http://schemas.openxmlformats.org/officeDocument/2006/relationships/image" Target="../media/image70.svg"/><Relationship Id="rId8" Type="http://schemas.openxmlformats.org/officeDocument/2006/relationships/image" Target="../media/image6.png"/><Relationship Id="rId9" Type="http://schemas.openxmlformats.org/officeDocument/2006/relationships/image" Target="../media/image7.svg"/><Relationship Id="rId10" Type="http://schemas.openxmlformats.org/officeDocument/2006/relationships/image" Target="../media/image113.png"/><Relationship Id="rId11" Type="http://schemas.openxmlformats.org/officeDocument/2006/relationships/image" Target="../media/image114.svg"/><Relationship Id="rId12" Type="http://schemas.openxmlformats.org/officeDocument/2006/relationships/image" Target="../media/image36.png"/><Relationship Id="rId13" Type="http://schemas.openxmlformats.org/officeDocument/2006/relationships/image" Target="../media/image37.svg"/><Relationship Id="rId14"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5.png"/><Relationship Id="rId3" Type="http://schemas.openxmlformats.org/officeDocument/2006/relationships/image" Target="../media/image116.sv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5.png"/><Relationship Id="rId3" Type="http://schemas.openxmlformats.org/officeDocument/2006/relationships/image" Target="../media/image96.svg"/><Relationship Id="rId4" Type="http://schemas.openxmlformats.org/officeDocument/2006/relationships/image" Target="../media/image69.png"/><Relationship Id="rId5" Type="http://schemas.openxmlformats.org/officeDocument/2006/relationships/image" Target="../media/image70.svg"/><Relationship Id="rId6" Type="http://schemas.openxmlformats.org/officeDocument/2006/relationships/image" Target="../media/image6.png"/><Relationship Id="rId7" Type="http://schemas.openxmlformats.org/officeDocument/2006/relationships/image" Target="../media/image7.svg"/><Relationship Id="rId8"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7.png"/><Relationship Id="rId3" Type="http://schemas.openxmlformats.org/officeDocument/2006/relationships/image" Target="../media/image118.svg"/><Relationship Id="rId4" Type="http://schemas.openxmlformats.org/officeDocument/2006/relationships/image" Target="../media/image74.png"/><Relationship Id="rId5" Type="http://schemas.openxmlformats.org/officeDocument/2006/relationships/image" Target="../media/image75.svg"/><Relationship Id="rId6" Type="http://schemas.openxmlformats.org/officeDocument/2006/relationships/image" Target="../media/image20.png"/><Relationship Id="rId7" Type="http://schemas.openxmlformats.org/officeDocument/2006/relationships/image" Target="../media/image44.svg"/><Relationship Id="rId8" Type="http://schemas.openxmlformats.org/officeDocument/2006/relationships/image" Target="../media/image87.png"/><Relationship Id="rId9" Type="http://schemas.openxmlformats.org/officeDocument/2006/relationships/image" Target="../media/image92.svg"/><Relationship Id="rId10" Type="http://schemas.openxmlformats.org/officeDocument/2006/relationships/image" Target="../media/image26.png"/><Relationship Id="rId11" Type="http://schemas.openxmlformats.org/officeDocument/2006/relationships/image" Target="../media/image48.svg"/><Relationship Id="rId12" Type="http://schemas.openxmlformats.org/officeDocument/2006/relationships/image" Target="../media/image34.png"/><Relationship Id="rId13" Type="http://schemas.openxmlformats.org/officeDocument/2006/relationships/image" Target="../media/image94.svg"/><Relationship Id="rId14" Type="http://schemas.openxmlformats.org/officeDocument/2006/relationships/image" Target="../media/image34.png"/><Relationship Id="rId15" Type="http://schemas.openxmlformats.org/officeDocument/2006/relationships/image" Target="../media/image94.svg"/><Relationship Id="rId16" Type="http://schemas.openxmlformats.org/officeDocument/2006/relationships/image" Target="../media/image20.png"/><Relationship Id="rId17" Type="http://schemas.openxmlformats.org/officeDocument/2006/relationships/image" Target="../media/image44.svg"/><Relationship Id="rId18" Type="http://schemas.openxmlformats.org/officeDocument/2006/relationships/image" Target="../media/image32.png"/><Relationship Id="rId19" Type="http://schemas.openxmlformats.org/officeDocument/2006/relationships/image" Target="../media/image111.svg"/><Relationship Id="rId20" Type="http://schemas.openxmlformats.org/officeDocument/2006/relationships/image" Target="../media/image42.png"/><Relationship Id="rId21" Type="http://schemas.openxmlformats.org/officeDocument/2006/relationships/image" Target="../media/image43.svg"/><Relationship Id="rId22"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7.png"/><Relationship Id="rId3" Type="http://schemas.openxmlformats.org/officeDocument/2006/relationships/image" Target="../media/image118.svg"/><Relationship Id="rId4" Type="http://schemas.openxmlformats.org/officeDocument/2006/relationships/image" Target="../media/image20.png"/><Relationship Id="rId5" Type="http://schemas.openxmlformats.org/officeDocument/2006/relationships/image" Target="../media/image44.svg"/><Relationship Id="rId6" Type="http://schemas.openxmlformats.org/officeDocument/2006/relationships/image" Target="../media/image74.png"/><Relationship Id="rId7" Type="http://schemas.openxmlformats.org/officeDocument/2006/relationships/image" Target="../media/image75.svg"/><Relationship Id="rId8" Type="http://schemas.openxmlformats.org/officeDocument/2006/relationships/image" Target="../media/image90.png"/><Relationship Id="rId9" Type="http://schemas.openxmlformats.org/officeDocument/2006/relationships/image" Target="../media/image91.svg"/><Relationship Id="rId10" Type="http://schemas.openxmlformats.org/officeDocument/2006/relationships/image" Target="../media/image76.png"/><Relationship Id="rId11" Type="http://schemas.openxmlformats.org/officeDocument/2006/relationships/image" Target="../media/image77.svg"/><Relationship Id="rId12" Type="http://schemas.openxmlformats.org/officeDocument/2006/relationships/image" Target="../media/image42.png"/><Relationship Id="rId13" Type="http://schemas.openxmlformats.org/officeDocument/2006/relationships/image" Target="../media/image43.svg"/><Relationship Id="rId14" Type="http://schemas.openxmlformats.org/officeDocument/2006/relationships/image" Target="../media/image24.png"/><Relationship Id="rId15" Type="http://schemas.openxmlformats.org/officeDocument/2006/relationships/image" Target="../media/image73.svg"/><Relationship Id="rId16" Type="http://schemas.openxmlformats.org/officeDocument/2006/relationships/image" Target="../media/image32.png"/><Relationship Id="rId17" Type="http://schemas.openxmlformats.org/officeDocument/2006/relationships/image" Target="../media/image111.svg"/><Relationship Id="rId18"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9.png"/><Relationship Id="rId3" Type="http://schemas.openxmlformats.org/officeDocument/2006/relationships/image" Target="../media/image120.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png"/><Relationship Id="rId3" Type="http://schemas.openxmlformats.org/officeDocument/2006/relationships/image" Target="../media/image93.svg"/><Relationship Id="rId4" Type="http://schemas.openxmlformats.org/officeDocument/2006/relationships/image" Target="../media/image20.png"/><Relationship Id="rId5" Type="http://schemas.openxmlformats.org/officeDocument/2006/relationships/image" Target="../media/image44.svg"/><Relationship Id="rId6" Type="http://schemas.openxmlformats.org/officeDocument/2006/relationships/image" Target="../media/image121.png"/><Relationship Id="rId7" Type="http://schemas.openxmlformats.org/officeDocument/2006/relationships/image" Target="../media/image122.svg"/><Relationship Id="rId8" Type="http://schemas.openxmlformats.org/officeDocument/2006/relationships/image" Target="../media/image40.png"/><Relationship Id="rId9" Type="http://schemas.openxmlformats.org/officeDocument/2006/relationships/image" Target="../media/image41.svg"/><Relationship Id="rId10" Type="http://schemas.openxmlformats.org/officeDocument/2006/relationships/image" Target="../media/image26.png"/><Relationship Id="rId11" Type="http://schemas.openxmlformats.org/officeDocument/2006/relationships/image" Target="../media/image48.svg"/><Relationship Id="rId12" Type="http://schemas.openxmlformats.org/officeDocument/2006/relationships/image" Target="../media/image90.png"/><Relationship Id="rId13" Type="http://schemas.openxmlformats.org/officeDocument/2006/relationships/image" Target="../media/image91.svg"/><Relationship Id="rId1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105.png"/><Relationship Id="rId5" Type="http://schemas.openxmlformats.org/officeDocument/2006/relationships/image" Target="../media/image106.svg"/><Relationship Id="rId6" Type="http://schemas.openxmlformats.org/officeDocument/2006/relationships/image" Target="../media/image6.png"/><Relationship Id="rId7" Type="http://schemas.openxmlformats.org/officeDocument/2006/relationships/image" Target="../media/image7.svg"/><Relationship Id="rId8"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 Id="rId3" Type="http://schemas.openxmlformats.org/officeDocument/2006/relationships/image" Target="../media/image41.svg"/><Relationship Id="rId4" Type="http://schemas.openxmlformats.org/officeDocument/2006/relationships/image" Target="../media/image20.png"/><Relationship Id="rId5" Type="http://schemas.openxmlformats.org/officeDocument/2006/relationships/image" Target="../media/image44.svg"/><Relationship Id="rId6" Type="http://schemas.openxmlformats.org/officeDocument/2006/relationships/image" Target="../media/image123.png"/><Relationship Id="rId7" Type="http://schemas.openxmlformats.org/officeDocument/2006/relationships/image" Target="../media/image124.svg"/><Relationship Id="rId8" Type="http://schemas.openxmlformats.org/officeDocument/2006/relationships/image" Target="../media/image125.png"/><Relationship Id="rId9" Type="http://schemas.openxmlformats.org/officeDocument/2006/relationships/image" Target="../media/image126.svg"/><Relationship Id="rId10" Type="http://schemas.openxmlformats.org/officeDocument/2006/relationships/image" Target="../media/image24.png"/><Relationship Id="rId11" Type="http://schemas.openxmlformats.org/officeDocument/2006/relationships/image" Target="../media/image73.svg"/><Relationship Id="rId1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04000" y="1016000"/>
            <a:ext cx="635000" cy="3175000"/>
          </a:xfrm>
          <a:prstGeom prst="rect">
            <a:avLst/>
          </a:prstGeom>
        </p:spPr>
      </p:pic>
      <p:pic>
        <p:nvPicPr>
          <p:cNvPr id="3" name="Picture 3" descr=""/>
          <p:cNvPicPr>
            <a:picLocks noChangeAspect="1"/>
          </p:cNvPicPr>
          <p:nvPr/>
        </p:nvPicPr>
        <p:blipFill>
          <a:blip r:embed="rId4"/>
          <a:srcRect l="0" t="809" r="0" b="1213"/>
          <a:stretch>
            <a:fillRect/>
          </a:stretch>
        </p:blipFill>
        <p:spPr>
          <a:xfrm>
            <a:off x="7493000" y="762000"/>
            <a:ext cx="4064000" cy="5334000"/>
          </a:xfrm>
          <a:prstGeom prst="roundRect">
            <a:avLst>
              <a:gd name="adj" fmla="val 4375"/>
            </a:avLst>
          </a:prstGeom>
        </p:spPr>
      </p:pic>
      <p:sp>
        <p:nvSpPr>
          <p:cNvPr id="4" name="Shape 4"/>
          <p:cNvSpPr/>
          <p:nvPr/>
        </p:nvSpPr>
        <p:spPr>
          <a:xfrm>
            <a:off x="7493000" y="762000"/>
            <a:ext cx="4064000" cy="5334000"/>
          </a:xfrm>
          <a:prstGeom prst="roundRect">
            <a:avLst>
              <a:gd name="adj" fmla="val 4375"/>
            </a:avLst>
          </a:prstGeom>
          <a:gradFill rotWithShape="1">
            <a:gsLst>
              <a:gs pos="0">
                <a:srgbClr val="007B85">
                  <a:alpha val="5000"/>
                </a:srgbClr>
              </a:gs>
              <a:gs pos="100000">
                <a:srgbClr val="007B85">
                  <a:alpha val="45000"/>
                </a:srgbClr>
              </a:gs>
            </a:gsLst>
            <a:lin ang="5400000" scaled="0"/>
          </a:gradFill>
          <a:ln>
            <a:noFill/>
          </a:ln>
        </p:spPr>
        <p:txBody>
          <a:bodyPr rtlCol="0" anchor="ctr"/>
          <a:lstStyle/>
          <a:p>
            <a:endParaRPr lang="en-US" dirty="0"/>
          </a:p>
        </p:txBody>
      </p:sp>
      <p:sp>
        <p:nvSpPr>
          <p:cNvPr id="5" name="Shape 5"/>
          <p:cNvSpPr/>
          <p:nvPr/>
        </p:nvSpPr>
        <p:spPr>
          <a:xfrm>
            <a:off x="635000" y="4237038"/>
            <a:ext cx="762000" cy="38100"/>
          </a:xfrm>
          <a:prstGeom prst="rect">
            <a:avLst/>
          </a:prstGeom>
          <a:solidFill>
            <a:srgbClr val="007B85"/>
          </a:solidFill>
          <a:ln>
            <a:noFill/>
          </a:ln>
        </p:spPr>
        <p:txBody>
          <a:bodyPr rtlCol="0" anchor="ctr"/>
          <a:lstStyle/>
          <a:p>
            <a:endParaRPr lang="en-US" dirty="0"/>
          </a:p>
        </p:txBody>
      </p:sp>
      <p:sp>
        <p:nvSpPr>
          <p:cNvPr id="6" name="Shape 6"/>
          <p:cNvSpPr/>
          <p:nvPr/>
        </p:nvSpPr>
        <p:spPr>
          <a:xfrm>
            <a:off x="1458416" y="5200253"/>
            <a:ext cx="50800" cy="50800"/>
          </a:xfrm>
          <a:prstGeom prst="ellipse">
            <a:avLst/>
          </a:prstGeom>
          <a:solidFill>
            <a:srgbClr val="007B85"/>
          </a:solidFill>
          <a:ln>
            <a:noFill/>
          </a:ln>
        </p:spPr>
        <p:txBody>
          <a:bodyPr rtlCol="0" anchor="ctr"/>
          <a:lstStyle/>
          <a:p>
            <a:endParaRPr lang="en-US" dirty="0"/>
          </a:p>
        </p:txBody>
      </p:sp>
      <p:sp>
        <p:nvSpPr>
          <p:cNvPr id="7" name="Text 7"/>
          <p:cNvSpPr txBox="1"/>
          <p:nvPr/>
        </p:nvSpPr>
        <p:spPr>
          <a:xfrm>
            <a:off x="635000" y="1589723"/>
            <a:ext cx="3351943" cy="112078"/>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A Presentations Skill inspired by the NBG Brand</a:t>
            </a:r>
            <a:endParaRPr lang="en-US" kern="100" sz="750" b="0" cap="all" spc="150" dirty="0">
              <a:solidFill>
                <a:srgbClr val="007B85"/>
              </a:solidFill>
              <a:latin typeface="Aptos SemiBold"/>
              <a:ea typeface="Aptos SemiBold"/>
              <a:cs typeface="Aptos SemiBold"/>
            </a:endParaRPr>
          </a:p>
        </p:txBody>
      </p:sp>
      <p:sp>
        <p:nvSpPr>
          <p:cNvPr id="8" name="Text 8"/>
          <p:cNvSpPr txBox="1"/>
          <p:nvPr/>
        </p:nvSpPr>
        <p:spPr>
          <a:xfrm>
            <a:off x="635000" y="1914906"/>
            <a:ext cx="3502906" cy="2040382"/>
          </a:xfrm>
          <a:prstGeom prst="rect">
            <a:avLst/>
          </a:prstGeom>
          <a:noFill/>
        </p:spPr>
        <p:txBody>
          <a:bodyPr wrap="none" lIns="0" tIns="0" rIns="0" bIns="0" rtlCol="0" anchor="t" anchorCtr="0">
            <a:noAutofit/>
          </a:bodyPr>
          <a:lstStyle/>
          <a:p>
            <a:pPr algn="l">
              <a:lnSpc>
                <a:spcPct val="81667"/>
              </a:lnSpc>
              <a:spcBef>
                <a:spcPts val="0"/>
              </a:spcBef>
              <a:spcAft>
                <a:spcPts val="0"/>
              </a:spcAft>
              <a:buNone/>
            </a:pPr>
            <a:r>
              <a:rPr lang="en-US" kern="100" sz="5600" b="1" spc="-175" dirty="0">
                <a:solidFill>
                  <a:srgbClr val="0A1416"/>
                </a:solidFill>
                <a:latin typeface="Aptos"/>
                <a:ea typeface="Aptos"/>
                <a:cs typeface="Aptos"/>
              </a:rPr>
              <a:t>The</a:t>
            </a:r>
            <a:br>
              <a:rPr lang="en-US" kern="100" sz="5600" b="1" spc="-175" dirty="0">
                <a:solidFill>
                  <a:srgbClr val="0A1416"/>
                </a:solidFill>
                <a:latin typeface="Aptos"/>
                <a:ea typeface="Aptos"/>
                <a:cs typeface="Aptos"/>
              </a:rPr>
            </a:br>
            <a:r>
              <a:rPr lang="en-US" kern="100" sz="5600" b="1" spc="-175" dirty="0">
                <a:solidFill>
                  <a:srgbClr val="0A1416"/>
                </a:solidFill>
                <a:latin typeface="Aptos"/>
                <a:ea typeface="Aptos"/>
                <a:cs typeface="Aptos"/>
              </a:rPr>
              <a:t>nbg-design</a:t>
            </a:r>
            <a:br>
              <a:rPr lang="en-US" kern="100" sz="5600" b="1" spc="-175" dirty="0">
                <a:solidFill>
                  <a:srgbClr val="0A1416"/>
                </a:solidFill>
                <a:latin typeface="Aptos"/>
                <a:ea typeface="Aptos"/>
                <a:cs typeface="Aptos"/>
              </a:rPr>
            </a:br>
            <a:r>
              <a:rPr lang="en-US" kern="100" sz="5600" b="1" spc="-175" dirty="0">
                <a:solidFill>
                  <a:srgbClr val="0A1416"/>
                </a:solidFill>
                <a:latin typeface="Aptos"/>
                <a:ea typeface="Aptos"/>
                <a:cs typeface="Aptos"/>
              </a:rPr>
              <a:t>skill</a:t>
            </a:r>
            <a:endParaRPr lang="en-US" kern="100" sz="5600" b="1" spc="-175" dirty="0">
              <a:solidFill>
                <a:srgbClr val="0A1416"/>
              </a:solidFill>
              <a:latin typeface="Aptos"/>
              <a:ea typeface="Aptos"/>
              <a:cs typeface="Aptos"/>
            </a:endParaRPr>
          </a:p>
        </p:txBody>
      </p:sp>
      <p:sp>
        <p:nvSpPr>
          <p:cNvPr id="9" name="Text 9"/>
          <p:cNvSpPr txBox="1"/>
          <p:nvPr/>
        </p:nvSpPr>
        <p:spPr>
          <a:xfrm>
            <a:off x="635000" y="4461923"/>
            <a:ext cx="4708981" cy="449128"/>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1300" b="0" dirty="0">
                <a:solidFill>
                  <a:srgbClr val="5C6C6F"/>
                </a:solidFill>
                <a:latin typeface="Aptos"/>
                <a:ea typeface="Aptos"/>
                <a:cs typeface="Aptos"/>
              </a:rPr>
              <a:t>How it is built, how it works, and how anyone who receives a deck can edit it.</a:t>
            </a:r>
            <a:endParaRPr lang="en-US" kern="100" sz="1300" b="0" dirty="0">
              <a:solidFill>
                <a:srgbClr val="5C6C6F"/>
              </a:solidFill>
              <a:latin typeface="Aptos"/>
              <a:ea typeface="Aptos"/>
              <a:cs typeface="Aptos"/>
            </a:endParaRPr>
          </a:p>
        </p:txBody>
      </p:sp>
      <p:sp>
        <p:nvSpPr>
          <p:cNvPr id="10" name="Text 10"/>
          <p:cNvSpPr txBox="1"/>
          <p:nvPr/>
        </p:nvSpPr>
        <p:spPr>
          <a:xfrm>
            <a:off x="635000" y="5143294"/>
            <a:ext cx="750689"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Skill v1.25.0</a:t>
            </a:r>
            <a:endParaRPr lang="en-US" kern="100" sz="1100" b="0" dirty="0">
              <a:solidFill>
                <a:srgbClr val="2E3B3E"/>
              </a:solidFill>
              <a:latin typeface="Aptos"/>
              <a:ea typeface="Aptos"/>
              <a:cs typeface="Aptos"/>
            </a:endParaRPr>
          </a:p>
        </p:txBody>
      </p:sp>
      <p:sp>
        <p:nvSpPr>
          <p:cNvPr id="11" name="Text 11"/>
          <p:cNvSpPr txBox="1"/>
          <p:nvPr/>
        </p:nvSpPr>
        <p:spPr>
          <a:xfrm>
            <a:off x="1610816" y="5143294"/>
            <a:ext cx="56959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007B85"/>
                </a:solidFill>
                <a:latin typeface="Aptos"/>
                <a:ea typeface="Aptos"/>
                <a:cs typeface="Aptos"/>
              </a:rPr>
              <a:t>Oct 2026</a:t>
            </a:r>
            <a:endParaRPr lang="en-US" kern="100" sz="1100" b="0" dirty="0">
              <a:solidFill>
                <a:srgbClr val="007B85"/>
              </a:solidFill>
              <a:latin typeface="Aptos"/>
              <a:ea typeface="Aptos"/>
              <a:cs typeface="Aptos"/>
            </a:endParaRPr>
          </a:p>
        </p:txBody>
      </p:sp>
      <p:pic>
        <p:nvPicPr>
          <p:cNvPr id="12" name="Picture 12" descr=""/>
          <p:cNvPicPr>
            <a:picLocks noChangeAspect="1"/>
          </p:cNvPicPr>
          <p:nvPr/>
        </p:nvPicPr>
        <p:blipFill>
          <a:blip r:embed="rId5"/>
          <a:srcRect/>
          <a:stretch>
            <a:fillRect/>
          </a:stretch>
        </p:blipFill>
        <p:spPr>
          <a:xfrm>
            <a:off x="635000" y="5651500"/>
            <a:ext cx="1894348" cy="406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635000" y="3048000"/>
            <a:ext cx="762000" cy="38100"/>
          </a:xfrm>
          <a:prstGeom prst="rect">
            <a:avLst/>
          </a:prstGeom>
          <a:solidFill>
            <a:srgbClr val="007B85"/>
          </a:solidFill>
          <a:ln>
            <a:noFill/>
          </a:ln>
        </p:spPr>
        <p:txBody>
          <a:bodyPr rtlCol="0" anchor="ctr"/>
          <a:lstStyle/>
          <a:p>
            <a:endParaRPr lang="en-US" dirty="0"/>
          </a:p>
        </p:txBody>
      </p:sp>
      <p:sp>
        <p:nvSpPr>
          <p:cNvPr id="3" name="Text 3"/>
          <p:cNvSpPr txBox="1"/>
          <p:nvPr/>
        </p:nvSpPr>
        <p:spPr>
          <a:xfrm>
            <a:off x="635000" y="1907223"/>
            <a:ext cx="1493845"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nbg-design · Oct 2026</a:t>
            </a:r>
            <a:endParaRPr lang="en-US" kern="100" sz="750" b="0" cap="all" spc="150" dirty="0">
              <a:solidFill>
                <a:srgbClr val="007B85"/>
              </a:solidFill>
              <a:latin typeface="Aptos SemiBold"/>
              <a:ea typeface="Aptos SemiBold"/>
              <a:cs typeface="Aptos SemiBold"/>
            </a:endParaRPr>
          </a:p>
        </p:txBody>
      </p:sp>
      <p:sp>
        <p:nvSpPr>
          <p:cNvPr id="4" name="Text 4"/>
          <p:cNvSpPr txBox="1"/>
          <p:nvPr/>
        </p:nvSpPr>
        <p:spPr>
          <a:xfrm>
            <a:off x="635000" y="2222754"/>
            <a:ext cx="2042184" cy="568071"/>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4800" b="1" spc="-150" dirty="0">
                <a:solidFill>
                  <a:srgbClr val="0A1416"/>
                </a:solidFill>
                <a:latin typeface="Aptos"/>
                <a:ea typeface="Aptos"/>
                <a:cs typeface="Aptos"/>
              </a:rPr>
              <a:t>Agenda</a:t>
            </a:r>
            <a:endParaRPr lang="en-US" kern="100" sz="4800" b="1" spc="-150" dirty="0">
              <a:solidFill>
                <a:srgbClr val="0A1416"/>
              </a:solidFill>
              <a:latin typeface="Aptos"/>
              <a:ea typeface="Aptos"/>
              <a:cs typeface="Aptos"/>
            </a:endParaRPr>
          </a:p>
        </p:txBody>
      </p:sp>
      <p:sp>
        <p:nvSpPr>
          <p:cNvPr id="5" name="Text 5"/>
          <p:cNvSpPr txBox="1"/>
          <p:nvPr/>
        </p:nvSpPr>
        <p:spPr>
          <a:xfrm>
            <a:off x="635000" y="3243580"/>
            <a:ext cx="2234319" cy="18224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1000" b="0" dirty="0">
                <a:solidFill>
                  <a:srgbClr val="5C6C6F"/>
                </a:solidFill>
                <a:latin typeface="Aptos"/>
                <a:ea typeface="Aptos"/>
                <a:cs typeface="Aptos"/>
              </a:rPr>
              <a:t>Three sections. Each stands on its own.</a:t>
            </a:r>
            <a:endParaRPr lang="en-US" kern="100" sz="1000" b="0" dirty="0">
              <a:solidFill>
                <a:srgbClr val="5C6C6F"/>
              </a:solidFill>
              <a:latin typeface="Aptos"/>
              <a:ea typeface="Aptos"/>
              <a:cs typeface="Aptos"/>
            </a:endParaRPr>
          </a:p>
        </p:txBody>
      </p:sp>
      <p:sp>
        <p:nvSpPr>
          <p:cNvPr id="6" name="Shape 6"/>
          <p:cNvSpPr/>
          <p:nvPr/>
        </p:nvSpPr>
        <p:spPr>
          <a:xfrm>
            <a:off x="4191000" y="762000"/>
            <a:ext cx="6350" cy="5334000"/>
          </a:xfrm>
          <a:prstGeom prst="rect">
            <a:avLst/>
          </a:prstGeom>
          <a:solidFill>
            <a:srgbClr val="D9E4E5"/>
          </a:solidFill>
          <a:ln>
            <a:noFill/>
          </a:ln>
        </p:spPr>
        <p:txBody>
          <a:bodyPr rtlCol="0" anchor="ctr"/>
          <a:lstStyle/>
          <a:p>
            <a:endParaRPr lang="en-US" dirty="0"/>
          </a:p>
        </p:txBody>
      </p:sp>
      <p:sp>
        <p:nvSpPr>
          <p:cNvPr id="7" name="Shape 7"/>
          <p:cNvSpPr/>
          <p:nvPr/>
        </p:nvSpPr>
        <p:spPr>
          <a:xfrm>
            <a:off x="4826000" y="1847850"/>
            <a:ext cx="68580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4826000" y="1520825"/>
            <a:ext cx="76200" cy="76200"/>
          </a:xfrm>
          <a:prstGeom prst="ellipse">
            <a:avLst/>
          </a:prstGeom>
          <a:solidFill>
            <a:srgbClr val="007B85"/>
          </a:solidFill>
          <a:ln>
            <a:noFill/>
          </a:ln>
        </p:spPr>
        <p:txBody>
          <a:bodyPr rtlCol="0" anchor="ctr"/>
          <a:lstStyle/>
          <a:p>
            <a:endParaRPr lang="en-US" dirty="0"/>
          </a:p>
        </p:txBody>
      </p:sp>
      <p:sp>
        <p:nvSpPr>
          <p:cNvPr id="9" name="Shape 9"/>
          <p:cNvSpPr/>
          <p:nvPr/>
        </p:nvSpPr>
        <p:spPr>
          <a:xfrm>
            <a:off x="4826000" y="2432050"/>
            <a:ext cx="6858000" cy="6350"/>
          </a:xfrm>
          <a:prstGeom prst="rect">
            <a:avLst/>
          </a:prstGeom>
          <a:solidFill>
            <a:srgbClr val="EBF1F2"/>
          </a:solidFill>
          <a:ln>
            <a:noFill/>
          </a:ln>
        </p:spPr>
        <p:txBody>
          <a:bodyPr rtlCol="0" anchor="ctr"/>
          <a:lstStyle/>
          <a:p>
            <a:endParaRPr lang="en-US" dirty="0"/>
          </a:p>
        </p:txBody>
      </p:sp>
      <p:sp>
        <p:nvSpPr>
          <p:cNvPr id="10" name="Shape 10"/>
          <p:cNvSpPr/>
          <p:nvPr/>
        </p:nvSpPr>
        <p:spPr>
          <a:xfrm>
            <a:off x="4826000" y="2105025"/>
            <a:ext cx="76200" cy="76200"/>
          </a:xfrm>
          <a:prstGeom prst="ellipse">
            <a:avLst/>
          </a:prstGeom>
          <a:solidFill>
            <a:srgbClr val="007B85"/>
          </a:solidFill>
          <a:ln>
            <a:noFill/>
          </a:ln>
        </p:spPr>
        <p:txBody>
          <a:bodyPr rtlCol="0" anchor="ctr"/>
          <a:lstStyle/>
          <a:p>
            <a:endParaRPr lang="en-US" dirty="0"/>
          </a:p>
        </p:txBody>
      </p:sp>
      <p:sp>
        <p:nvSpPr>
          <p:cNvPr id="11" name="Shape 11"/>
          <p:cNvSpPr/>
          <p:nvPr/>
        </p:nvSpPr>
        <p:spPr>
          <a:xfrm>
            <a:off x="4826000" y="3016250"/>
            <a:ext cx="68580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4826000" y="2689225"/>
            <a:ext cx="76200" cy="76200"/>
          </a:xfrm>
          <a:prstGeom prst="ellipse">
            <a:avLst/>
          </a:prstGeom>
          <a:solidFill>
            <a:srgbClr val="007B85"/>
          </a:solidFill>
          <a:ln>
            <a:noFill/>
          </a:ln>
        </p:spPr>
        <p:txBody>
          <a:bodyPr rtlCol="0" anchor="ctr"/>
          <a:lstStyle/>
          <a:p>
            <a:endParaRPr lang="en-US" dirty="0"/>
          </a:p>
        </p:txBody>
      </p:sp>
      <p:sp>
        <p:nvSpPr>
          <p:cNvPr id="13" name="Text 13"/>
          <p:cNvSpPr txBox="1"/>
          <p:nvPr/>
        </p:nvSpPr>
        <p:spPr>
          <a:xfrm>
            <a:off x="5003800" y="1479868"/>
            <a:ext cx="156071"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spc="30" dirty="0">
                <a:solidFill>
                  <a:srgbClr val="007B85"/>
                </a:solidFill>
                <a:latin typeface="Aptos"/>
                <a:ea typeface="Aptos"/>
                <a:cs typeface="Aptos"/>
              </a:rPr>
              <a:t>01</a:t>
            </a:r>
            <a:endParaRPr lang="en-US" kern="100" sz="1000" b="1" spc="30" dirty="0">
              <a:solidFill>
                <a:srgbClr val="007B85"/>
              </a:solidFill>
              <a:latin typeface="Aptos"/>
              <a:ea typeface="Aptos"/>
              <a:cs typeface="Aptos"/>
            </a:endParaRPr>
          </a:p>
        </p:txBody>
      </p:sp>
      <p:sp>
        <p:nvSpPr>
          <p:cNvPr id="14" name="Text 14"/>
          <p:cNvSpPr txBox="1"/>
          <p:nvPr/>
        </p:nvSpPr>
        <p:spPr>
          <a:xfrm>
            <a:off x="5524500" y="1449070"/>
            <a:ext cx="2448433" cy="224155"/>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1500" b="1" spc="30" dirty="0">
                <a:solidFill>
                  <a:srgbClr val="007B85"/>
                </a:solidFill>
                <a:latin typeface="Aptos"/>
                <a:ea typeface="Aptos"/>
                <a:cs typeface="Aptos"/>
              </a:rPr>
              <a:t>WHAT IT MAKES POSSIBLE</a:t>
            </a:r>
            <a:endParaRPr lang="en-US" kern="100" sz="1500" b="1" spc="30" dirty="0">
              <a:solidFill>
                <a:srgbClr val="007B85"/>
              </a:solidFill>
              <a:latin typeface="Aptos"/>
              <a:ea typeface="Aptos"/>
              <a:cs typeface="Aptos"/>
            </a:endParaRPr>
          </a:p>
        </p:txBody>
      </p:sp>
      <p:sp>
        <p:nvSpPr>
          <p:cNvPr id="15" name="Text 15"/>
          <p:cNvSpPr txBox="1"/>
          <p:nvPr/>
        </p:nvSpPr>
        <p:spPr>
          <a:xfrm>
            <a:off x="5003800" y="2064068"/>
            <a:ext cx="156071"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spc="30" dirty="0">
                <a:solidFill>
                  <a:srgbClr val="007B85"/>
                </a:solidFill>
                <a:latin typeface="Aptos"/>
                <a:ea typeface="Aptos"/>
                <a:cs typeface="Aptos"/>
              </a:rPr>
              <a:t>02</a:t>
            </a:r>
            <a:endParaRPr lang="en-US" kern="100" sz="1000" b="1" spc="30" dirty="0">
              <a:solidFill>
                <a:srgbClr val="007B85"/>
              </a:solidFill>
              <a:latin typeface="Aptos"/>
              <a:ea typeface="Aptos"/>
              <a:cs typeface="Aptos"/>
            </a:endParaRPr>
          </a:p>
        </p:txBody>
      </p:sp>
      <p:sp>
        <p:nvSpPr>
          <p:cNvPr id="16" name="Text 16"/>
          <p:cNvSpPr txBox="1"/>
          <p:nvPr/>
        </p:nvSpPr>
        <p:spPr>
          <a:xfrm>
            <a:off x="5524500" y="2033270"/>
            <a:ext cx="1590739" cy="224155"/>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1500" b="1" spc="30" dirty="0">
                <a:solidFill>
                  <a:srgbClr val="007B85"/>
                </a:solidFill>
                <a:latin typeface="Aptos"/>
                <a:ea typeface="Aptos"/>
                <a:cs typeface="Aptos"/>
              </a:rPr>
              <a:t>ASK, BUILD, EDIT</a:t>
            </a:r>
            <a:endParaRPr lang="en-US" kern="100" sz="1500" b="1" spc="30" dirty="0">
              <a:solidFill>
                <a:srgbClr val="007B85"/>
              </a:solidFill>
              <a:latin typeface="Aptos"/>
              <a:ea typeface="Aptos"/>
              <a:cs typeface="Aptos"/>
            </a:endParaRPr>
          </a:p>
        </p:txBody>
      </p:sp>
      <p:sp>
        <p:nvSpPr>
          <p:cNvPr id="17" name="Text 17"/>
          <p:cNvSpPr txBox="1"/>
          <p:nvPr/>
        </p:nvSpPr>
        <p:spPr>
          <a:xfrm>
            <a:off x="5003800" y="2648268"/>
            <a:ext cx="156071"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spc="30" dirty="0">
                <a:solidFill>
                  <a:srgbClr val="007B85"/>
                </a:solidFill>
                <a:latin typeface="Aptos"/>
                <a:ea typeface="Aptos"/>
                <a:cs typeface="Aptos"/>
              </a:rPr>
              <a:t>03</a:t>
            </a:r>
            <a:endParaRPr lang="en-US" kern="100" sz="1000" b="1" spc="30" dirty="0">
              <a:solidFill>
                <a:srgbClr val="007B85"/>
              </a:solidFill>
              <a:latin typeface="Aptos"/>
              <a:ea typeface="Aptos"/>
              <a:cs typeface="Aptos"/>
            </a:endParaRPr>
          </a:p>
        </p:txBody>
      </p:sp>
      <p:sp>
        <p:nvSpPr>
          <p:cNvPr id="18" name="Text 18"/>
          <p:cNvSpPr txBox="1"/>
          <p:nvPr/>
        </p:nvSpPr>
        <p:spPr>
          <a:xfrm>
            <a:off x="5524500" y="2617470"/>
            <a:ext cx="1859026" cy="224155"/>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1500" b="1" spc="30" dirty="0">
                <a:solidFill>
                  <a:srgbClr val="007B85"/>
                </a:solidFill>
                <a:latin typeface="Aptos"/>
                <a:ea typeface="Aptos"/>
                <a:cs typeface="Aptos"/>
              </a:rPr>
              <a:t>MAKE IT YOUR OWN</a:t>
            </a:r>
            <a:endParaRPr lang="en-US" kern="100" sz="1500" b="1" spc="30" dirty="0">
              <a:solidFill>
                <a:srgbClr val="007B85"/>
              </a:solidFill>
              <a:latin typeface="Aptos"/>
              <a:ea typeface="Aptos"/>
              <a:cs typeface="Aptos"/>
            </a:endParaRPr>
          </a:p>
        </p:txBody>
      </p:sp>
      <p:pic>
        <p:nvPicPr>
          <p:cNvPr id="19" name="Picture 19" descr=""/>
          <p:cNvPicPr>
            <a:picLocks noChangeAspect="1"/>
          </p:cNvPicPr>
          <p:nvPr/>
        </p:nvPicPr>
        <p:blipFill>
          <a:blip r:embed="rId2"/>
          <a:srcRect/>
          <a:stretch>
            <a:fillRect/>
          </a:stretch>
        </p:blipFill>
        <p:spPr>
          <a:xfrm>
            <a:off x="508000" y="6400800"/>
            <a:ext cx="1006373" cy="215900"/>
          </a:xfrm>
          <a:prstGeom prst="rect">
            <a:avLst/>
          </a:prstGeom>
        </p:spPr>
      </p:pic>
      <p:sp>
        <p:nvSpPr>
          <p:cNvPr id="20" name="Text 20"/>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0"/>
            <a:ext cx="12192000" cy="6858000"/>
          </a:xfrm>
          <a:prstGeom prst="rect">
            <a:avLst/>
          </a:prstGeom>
          <a:solidFill>
            <a:srgbClr val="003841"/>
          </a:solidFill>
          <a:ln>
            <a:noFill/>
          </a:ln>
        </p:spPr>
        <p:txBody>
          <a:bodyPr rtlCol="0" anchor="ctr"/>
          <a:lstStyle/>
          <a:p>
            <a:endParaRPr lang="en-US" dirty="0"/>
          </a:p>
        </p:txBody>
      </p:sp>
      <p:sp>
        <p:nvSpPr>
          <p:cNvPr id="3" name="Text 3"/>
          <p:cNvSpPr txBox="1"/>
          <p:nvPr/>
        </p:nvSpPr>
        <p:spPr>
          <a:xfrm>
            <a:off x="762000" y="1062990"/>
            <a:ext cx="1675971" cy="153733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3000" b="1" spc="-600" dirty="0">
                <a:solidFill>
                  <a:srgbClr val="FFFFFF">
                    <a:alpha val="10000"/>
                  </a:srgbClr>
                </a:solidFill>
                <a:latin typeface="Aptos"/>
                <a:ea typeface="Aptos"/>
                <a:cs typeface="Aptos"/>
              </a:rPr>
              <a:t>01</a:t>
            </a:r>
            <a:endParaRPr lang="en-US" kern="100" sz="13000" b="1" spc="-600" dirty="0">
              <a:solidFill>
                <a:srgbClr val="FFFFFF">
                  <a:alpha val="10000"/>
                </a:srgbClr>
              </a:solidFill>
              <a:latin typeface="Aptos"/>
              <a:ea typeface="Aptos"/>
              <a:cs typeface="Aptos"/>
            </a:endParaRPr>
          </a:p>
        </p:txBody>
      </p:sp>
      <p:sp>
        <p:nvSpPr>
          <p:cNvPr id="4" name="Shape 4"/>
          <p:cNvSpPr/>
          <p:nvPr/>
        </p:nvSpPr>
        <p:spPr>
          <a:xfrm>
            <a:off x="9156700" y="762000"/>
            <a:ext cx="698500" cy="698500"/>
          </a:xfrm>
          <a:prstGeom prst="rect">
            <a:avLst/>
          </a:prstGeom>
          <a:solidFill>
            <a:srgbClr val="007B85">
              <a:alpha val="55000"/>
            </a:srgbClr>
          </a:solidFill>
          <a:ln>
            <a:noFill/>
          </a:ln>
        </p:spPr>
        <p:txBody>
          <a:bodyPr rtlCol="0" anchor="ctr"/>
          <a:lstStyle/>
          <a:p>
            <a:endParaRPr lang="en-US" dirty="0"/>
          </a:p>
        </p:txBody>
      </p:sp>
      <p:sp>
        <p:nvSpPr>
          <p:cNvPr id="5" name="Shape 5"/>
          <p:cNvSpPr/>
          <p:nvPr/>
        </p:nvSpPr>
        <p:spPr>
          <a:xfrm>
            <a:off x="9944100" y="7620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6" name="Shape 6"/>
          <p:cNvSpPr/>
          <p:nvPr/>
        </p:nvSpPr>
        <p:spPr>
          <a:xfrm>
            <a:off x="10731500" y="7620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7" name="Shape 7"/>
          <p:cNvSpPr/>
          <p:nvPr/>
        </p:nvSpPr>
        <p:spPr>
          <a:xfrm>
            <a:off x="9156700" y="15494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8" name="Shape 8"/>
          <p:cNvSpPr/>
          <p:nvPr/>
        </p:nvSpPr>
        <p:spPr>
          <a:xfrm>
            <a:off x="9944100" y="1549400"/>
            <a:ext cx="698500" cy="698500"/>
          </a:xfrm>
          <a:custGeom>
            <a:avLst/>
            <a:gdLst/>
            <a:ahLst/>
            <a:cxnLst/>
            <a:rect l="0" t="0" r="r" b="b"/>
            <a:pathLst>
              <a:path w="698500" h="698500">
                <a:moveTo>
                  <a:pt x="0" y="0"/>
                </a:moveTo>
                <a:lnTo>
                  <a:pt x="698500" y="0"/>
                </a:lnTo>
                <a:lnTo>
                  <a:pt x="698500" y="0"/>
                </a:lnTo>
                <a:arcTo wR="698500" hR="698500" stAng="0" swAng="5400000"/>
                <a:lnTo>
                  <a:pt x="0" y="698500"/>
                </a:lnTo>
                <a:lnTo>
                  <a:pt x="0" y="0"/>
                </a:lnTo>
                <a:close/>
              </a:path>
            </a:pathLst>
          </a:custGeom>
          <a:solidFill>
            <a:srgbClr val="00CFE7">
              <a:alpha val="55000"/>
            </a:srgbClr>
          </a:solidFill>
          <a:ln>
            <a:noFill/>
          </a:ln>
        </p:spPr>
        <p:txBody>
          <a:bodyPr rtlCol="0" anchor="ctr"/>
          <a:lstStyle/>
          <a:p>
            <a:endParaRPr lang="en-US" dirty="0"/>
          </a:p>
        </p:txBody>
      </p:sp>
      <p:sp>
        <p:nvSpPr>
          <p:cNvPr id="9" name="Shape 9"/>
          <p:cNvSpPr/>
          <p:nvPr/>
        </p:nvSpPr>
        <p:spPr>
          <a:xfrm>
            <a:off x="10731500" y="15494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ADBF">
              <a:alpha val="55000"/>
            </a:srgbClr>
          </a:solidFill>
          <a:ln>
            <a:noFill/>
          </a:ln>
        </p:spPr>
        <p:txBody>
          <a:bodyPr rtlCol="0" anchor="ctr"/>
          <a:lstStyle/>
          <a:p>
            <a:endParaRPr lang="en-US" dirty="0"/>
          </a:p>
        </p:txBody>
      </p:sp>
      <p:sp>
        <p:nvSpPr>
          <p:cNvPr id="10" name="Shape 10"/>
          <p:cNvSpPr/>
          <p:nvPr/>
        </p:nvSpPr>
        <p:spPr>
          <a:xfrm>
            <a:off x="9156700" y="2336800"/>
            <a:ext cx="698500" cy="698500"/>
          </a:xfrm>
          <a:prstGeom prst="rect">
            <a:avLst/>
          </a:prstGeom>
          <a:solidFill>
            <a:srgbClr val="007B85">
              <a:alpha val="55000"/>
            </a:srgbClr>
          </a:solidFill>
          <a:ln>
            <a:noFill/>
          </a:ln>
        </p:spPr>
        <p:txBody>
          <a:bodyPr rtlCol="0" anchor="ctr"/>
          <a:lstStyle/>
          <a:p>
            <a:endParaRPr lang="en-US" dirty="0"/>
          </a:p>
        </p:txBody>
      </p:sp>
      <p:sp>
        <p:nvSpPr>
          <p:cNvPr id="11" name="Shape 11"/>
          <p:cNvSpPr/>
          <p:nvPr/>
        </p:nvSpPr>
        <p:spPr>
          <a:xfrm>
            <a:off x="9944100" y="23368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12" name="Shape 12"/>
          <p:cNvSpPr/>
          <p:nvPr/>
        </p:nvSpPr>
        <p:spPr>
          <a:xfrm>
            <a:off x="10731500" y="23368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13" name="Shape 13"/>
          <p:cNvSpPr/>
          <p:nvPr/>
        </p:nvSpPr>
        <p:spPr>
          <a:xfrm>
            <a:off x="762000" y="4443809"/>
            <a:ext cx="762000" cy="38100"/>
          </a:xfrm>
          <a:prstGeom prst="rect">
            <a:avLst/>
          </a:prstGeom>
          <a:solidFill>
            <a:srgbClr val="00ADBF"/>
          </a:solidFill>
          <a:ln>
            <a:noFill/>
          </a:ln>
        </p:spPr>
        <p:txBody>
          <a:bodyPr rtlCol="0" anchor="ctr"/>
          <a:lstStyle/>
          <a:p>
            <a:endParaRPr lang="en-US" dirty="0"/>
          </a:p>
        </p:txBody>
      </p:sp>
      <p:sp>
        <p:nvSpPr>
          <p:cNvPr id="14" name="Text 14"/>
          <p:cNvSpPr txBox="1"/>
          <p:nvPr/>
        </p:nvSpPr>
        <p:spPr>
          <a:xfrm>
            <a:off x="762000" y="2669032"/>
            <a:ext cx="892572" cy="137668"/>
          </a:xfrm>
          <a:prstGeom prst="rect">
            <a:avLst/>
          </a:prstGeom>
          <a:noFill/>
        </p:spPr>
        <p:txBody>
          <a:bodyPr wrap="none" lIns="0" tIns="0" rIns="0" bIns="0" rtlCol="0" anchor="t" anchorCtr="0">
            <a:noAutofit/>
          </a:bodyPr>
          <a:lstStyle/>
          <a:p>
            <a:pPr algn="l">
              <a:lnSpc>
                <a:spcPct val="101852"/>
              </a:lnSpc>
              <a:spcBef>
                <a:spcPts val="0"/>
              </a:spcBef>
              <a:spcAft>
                <a:spcPts val="0"/>
              </a:spcAft>
              <a:buNone/>
            </a:pPr>
            <a:r>
              <a:rPr lang="en-US" kern="100" sz="900" b="0" cap="all" spc="198" dirty="0">
                <a:solidFill>
                  <a:srgbClr val="00CFE7"/>
                </a:solidFill>
                <a:latin typeface="Aptos SemiBold"/>
                <a:ea typeface="Aptos SemiBold"/>
                <a:cs typeface="Aptos SemiBold"/>
              </a:rPr>
              <a:t>Section 01</a:t>
            </a:r>
            <a:endParaRPr lang="en-US" kern="100" sz="900" b="0" cap="all" spc="198" dirty="0">
              <a:solidFill>
                <a:srgbClr val="00CFE7"/>
              </a:solidFill>
              <a:latin typeface="Aptos SemiBold"/>
              <a:ea typeface="Aptos SemiBold"/>
              <a:cs typeface="Aptos SemiBold"/>
            </a:endParaRPr>
          </a:p>
        </p:txBody>
      </p:sp>
      <p:sp>
        <p:nvSpPr>
          <p:cNvPr id="15" name="Text 15"/>
          <p:cNvSpPr txBox="1"/>
          <p:nvPr/>
        </p:nvSpPr>
        <p:spPr>
          <a:xfrm>
            <a:off x="762000" y="2981960"/>
            <a:ext cx="4220266" cy="1205016"/>
          </a:xfrm>
          <a:prstGeom prst="rect">
            <a:avLst/>
          </a:prstGeom>
          <a:noFill/>
        </p:spPr>
        <p:txBody>
          <a:bodyPr wrap="none" lIns="0" tIns="0" rIns="0" bIns="0" rtlCol="0" anchor="t" anchorCtr="0">
            <a:noAutofit/>
          </a:bodyPr>
          <a:lstStyle/>
          <a:p>
            <a:pPr algn="l">
              <a:lnSpc>
                <a:spcPct val="85000"/>
              </a:lnSpc>
              <a:spcBef>
                <a:spcPts val="0"/>
              </a:spcBef>
              <a:spcAft>
                <a:spcPts val="0"/>
              </a:spcAft>
              <a:buNone/>
            </a:pPr>
            <a:r>
              <a:rPr lang="en-US" kern="100" sz="4800" b="1" spc="-150" dirty="0">
                <a:solidFill>
                  <a:srgbClr val="FFFFFF"/>
                </a:solidFill>
                <a:latin typeface="Aptos"/>
                <a:ea typeface="Aptos"/>
                <a:cs typeface="Aptos"/>
              </a:rPr>
              <a:t>What it</a:t>
            </a:r>
            <a:br>
              <a:rPr lang="en-US" kern="100" sz="4800" b="1" spc="-150" dirty="0">
                <a:solidFill>
                  <a:srgbClr val="FFFFFF"/>
                </a:solidFill>
                <a:latin typeface="Aptos"/>
                <a:ea typeface="Aptos"/>
                <a:cs typeface="Aptos"/>
              </a:rPr>
            </a:br>
            <a:r>
              <a:rPr lang="en-US" kern="100" sz="4800" b="1" spc="-150" dirty="0">
                <a:solidFill>
                  <a:srgbClr val="FFFFFF"/>
                </a:solidFill>
                <a:latin typeface="Aptos"/>
                <a:ea typeface="Aptos"/>
                <a:cs typeface="Aptos"/>
              </a:rPr>
              <a:t>makes possible</a:t>
            </a:r>
            <a:endParaRPr lang="en-US" kern="100" sz="4800" b="1" spc="-150" dirty="0">
              <a:solidFill>
                <a:srgbClr val="FFFFFF"/>
              </a:solidFill>
              <a:latin typeface="Aptos"/>
              <a:ea typeface="Aptos"/>
              <a:cs typeface="Aptos"/>
            </a:endParaRPr>
          </a:p>
        </p:txBody>
      </p:sp>
      <p:sp>
        <p:nvSpPr>
          <p:cNvPr id="16" name="Text 16"/>
          <p:cNvSpPr txBox="1"/>
          <p:nvPr/>
        </p:nvSpPr>
        <p:spPr>
          <a:xfrm>
            <a:off x="762000" y="4649041"/>
            <a:ext cx="7620000" cy="504619"/>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1400" b="0" dirty="0">
                <a:solidFill>
                  <a:srgbClr val="FFFFFF">
                    <a:alpha val="78000"/>
                  </a:srgbClr>
                </a:solidFill>
                <a:latin typeface="Aptos"/>
                <a:ea typeface="Aptos"/>
                <a:cs typeface="Aptos"/>
              </a:rPr>
              <a:t>A design system inspired by the NBG brand, a build pipeline and an in-deck editor, packaged as one Claude skill.</a:t>
            </a:r>
            <a:endParaRPr lang="en-US" kern="100" sz="1400" b="0" dirty="0">
              <a:solidFill>
                <a:srgbClr val="FFFFFF">
                  <a:alpha val="78000"/>
                </a:srgbClr>
              </a:solidFill>
              <a:latin typeface="Aptos"/>
              <a:ea typeface="Aptos"/>
              <a:cs typeface="Aptos"/>
            </a:endParaRPr>
          </a:p>
        </p:txBody>
      </p:sp>
      <p:pic>
        <p:nvPicPr>
          <p:cNvPr id="17" name="Picture 17" descr=""/>
          <p:cNvPicPr>
            <a:picLocks noChangeAspect="1"/>
          </p:cNvPicPr>
          <p:nvPr/>
        </p:nvPicPr>
        <p:blipFill>
          <a:blip r:embed="rId2"/>
          <a:srcRect/>
          <a:stretch>
            <a:fillRect/>
          </a:stretch>
        </p:blipFill>
        <p:spPr>
          <a:xfrm>
            <a:off x="762000" y="5943600"/>
            <a:ext cx="1874684" cy="406400"/>
          </a:xfrm>
          <a:prstGeom prst="rect">
            <a:avLst/>
          </a:prstGeom>
        </p:spPr>
      </p:pic>
      <p:sp>
        <p:nvSpPr>
          <p:cNvPr id="18" name="Text 18"/>
          <p:cNvSpPr txBox="1"/>
          <p:nvPr/>
        </p:nvSpPr>
        <p:spPr>
          <a:xfrm>
            <a:off x="11629727" y="645058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FFFFFF">
                    <a:alpha val="50000"/>
                  </a:srgbClr>
                </a:solidFill>
                <a:latin typeface="Aptos SemiBold"/>
                <a:ea typeface="Aptos SemiBold"/>
                <a:cs typeface="Aptos SemiBold"/>
              </a:rPr>
              <a:t>3</a:t>
            </a:r>
            <a:endParaRPr lang="en-US" kern="100" sz="800" b="0" dirty="0">
              <a:solidFill>
                <a:srgbClr val="FFFFFF">
                  <a:alpha val="50000"/>
                </a:srgbClr>
              </a:solidFill>
              <a:latin typeface="Aptos SemiBold"/>
              <a:ea typeface="Aptos SemiBold"/>
              <a:cs typeface="Aptos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86459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01 · What it makes possible</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46360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WHAT THE SKILL IS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932136"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One Claude Code skill that turns a request into a finished presentation in a look inspired by the NBG brand.</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2726730"/>
          </a:xfrm>
          <a:prstGeom prst="roundRect">
            <a:avLst>
              <a:gd name="adj" fmla="val 1863"/>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272673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443488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2726730"/>
          </a:xfrm>
          <a:prstGeom prst="rect">
            <a:avLst/>
          </a:prstGeom>
          <a:solidFill>
            <a:srgbClr val="D9E4E5"/>
          </a:solidFill>
          <a:ln>
            <a:noFill/>
          </a:ln>
        </p:spPr>
        <p:txBody>
          <a:bodyPr rtlCol="0" anchor="ctr"/>
          <a:lstStyle/>
          <a:p>
            <a:endParaRPr lang="en-US" dirty="0"/>
          </a:p>
        </p:txBody>
      </p:sp>
      <p:sp>
        <p:nvSpPr>
          <p:cNvPr id="10" name="Shape 10"/>
          <p:cNvSpPr/>
          <p:nvPr/>
        </p:nvSpPr>
        <p:spPr>
          <a:xfrm>
            <a:off x="4292600" y="1714500"/>
            <a:ext cx="3606800" cy="2726730"/>
          </a:xfrm>
          <a:prstGeom prst="roundRect">
            <a:avLst>
              <a:gd name="adj" fmla="val 1863"/>
            </a:avLst>
          </a:prstGeom>
          <a:solidFill>
            <a:srgbClr val="FFFFFF"/>
          </a:solidFill>
          <a:ln>
            <a:noFill/>
          </a:ln>
        </p:spPr>
        <p:txBody>
          <a:bodyPr rtlCol="0" anchor="ctr"/>
          <a:lstStyle/>
          <a:p>
            <a:endParaRPr lang="en-US" dirty="0"/>
          </a:p>
        </p:txBody>
      </p:sp>
      <p:sp>
        <p:nvSpPr>
          <p:cNvPr id="11" name="Shape 11"/>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7893050" y="1714500"/>
            <a:ext cx="6350" cy="2726730"/>
          </a:xfrm>
          <a:prstGeom prst="rect">
            <a:avLst/>
          </a:prstGeom>
          <a:solidFill>
            <a:srgbClr val="D9E4E5"/>
          </a:solidFill>
          <a:ln>
            <a:noFill/>
          </a:ln>
        </p:spPr>
        <p:txBody>
          <a:bodyPr rtlCol="0" anchor="ctr"/>
          <a:lstStyle/>
          <a:p>
            <a:endParaRPr lang="en-US" dirty="0"/>
          </a:p>
        </p:txBody>
      </p:sp>
      <p:sp>
        <p:nvSpPr>
          <p:cNvPr id="13" name="Shape 13"/>
          <p:cNvSpPr/>
          <p:nvPr/>
        </p:nvSpPr>
        <p:spPr>
          <a:xfrm>
            <a:off x="4292600" y="4434880"/>
            <a:ext cx="3606800"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4292600" y="1714500"/>
            <a:ext cx="6350" cy="2726730"/>
          </a:xfrm>
          <a:prstGeom prst="rect">
            <a:avLst/>
          </a:prstGeom>
          <a:solidFill>
            <a:srgbClr val="D9E4E5"/>
          </a:solidFill>
          <a:ln>
            <a:noFill/>
          </a:ln>
        </p:spPr>
        <p:txBody>
          <a:bodyPr rtlCol="0" anchor="ctr"/>
          <a:lstStyle/>
          <a:p>
            <a:endParaRPr lang="en-US" dirty="0"/>
          </a:p>
        </p:txBody>
      </p:sp>
      <p:sp>
        <p:nvSpPr>
          <p:cNvPr id="15" name="Shape 15"/>
          <p:cNvSpPr/>
          <p:nvPr/>
        </p:nvSpPr>
        <p:spPr>
          <a:xfrm>
            <a:off x="8077200" y="1714500"/>
            <a:ext cx="3606800" cy="2726730"/>
          </a:xfrm>
          <a:prstGeom prst="roundRect">
            <a:avLst>
              <a:gd name="adj" fmla="val 1863"/>
            </a:avLst>
          </a:prstGeom>
          <a:solidFill>
            <a:srgbClr val="FFFFFF"/>
          </a:solidFill>
          <a:ln>
            <a:noFill/>
          </a:ln>
        </p:spPr>
        <p:txBody>
          <a:bodyPr rtlCol="0" anchor="ctr"/>
          <a:lstStyle/>
          <a:p>
            <a:endParaRPr lang="en-US" dirty="0"/>
          </a:p>
        </p:txBody>
      </p:sp>
      <p:sp>
        <p:nvSpPr>
          <p:cNvPr id="16" name="Shape 16"/>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11677650" y="1714500"/>
            <a:ext cx="6350" cy="2726730"/>
          </a:xfrm>
          <a:prstGeom prst="rect">
            <a:avLst/>
          </a:prstGeom>
          <a:solidFill>
            <a:srgbClr val="D9E4E5"/>
          </a:solidFill>
          <a:ln>
            <a:noFill/>
          </a:ln>
        </p:spPr>
        <p:txBody>
          <a:bodyPr rtlCol="0" anchor="ctr"/>
          <a:lstStyle/>
          <a:p>
            <a:endParaRPr lang="en-US" dirty="0"/>
          </a:p>
        </p:txBody>
      </p:sp>
      <p:sp>
        <p:nvSpPr>
          <p:cNvPr id="18" name="Shape 18"/>
          <p:cNvSpPr/>
          <p:nvPr/>
        </p:nvSpPr>
        <p:spPr>
          <a:xfrm>
            <a:off x="8077200" y="4434880"/>
            <a:ext cx="3606800"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8077200" y="1714500"/>
            <a:ext cx="6350" cy="2726730"/>
          </a:xfrm>
          <a:prstGeom prst="rect">
            <a:avLst/>
          </a:prstGeom>
          <a:solidFill>
            <a:srgbClr val="D9E4E5"/>
          </a:solidFill>
          <a:ln>
            <a:noFill/>
          </a:ln>
        </p:spPr>
        <p:txBody>
          <a:bodyPr rtlCol="0" anchor="ctr"/>
          <a:lstStyle/>
          <a:p>
            <a:endParaRPr lang="en-US" dirty="0"/>
          </a:p>
        </p:txBody>
      </p:sp>
      <p:sp>
        <p:nvSpPr>
          <p:cNvPr id="20" name="Shape 20"/>
          <p:cNvSpPr/>
          <p:nvPr/>
        </p:nvSpPr>
        <p:spPr>
          <a:xfrm>
            <a:off x="508000" y="4936530"/>
            <a:ext cx="11176000" cy="1159470"/>
          </a:xfrm>
          <a:prstGeom prst="roundRect">
            <a:avLst>
              <a:gd name="adj" fmla="val 5477"/>
            </a:avLst>
          </a:prstGeom>
          <a:solidFill>
            <a:srgbClr val="007B85">
              <a:alpha val="7000"/>
            </a:srgbClr>
          </a:solidFill>
          <a:ln>
            <a:noFill/>
          </a:ln>
        </p:spPr>
        <p:txBody>
          <a:bodyPr rtlCol="0" anchor="ctr"/>
          <a:lstStyle/>
          <a:p>
            <a:endParaRPr lang="en-US" dirty="0"/>
          </a:p>
        </p:txBody>
      </p:sp>
      <p:sp>
        <p:nvSpPr>
          <p:cNvPr id="21" name="Shape 21"/>
          <p:cNvSpPr/>
          <p:nvPr/>
        </p:nvSpPr>
        <p:spPr>
          <a:xfrm>
            <a:off x="511175" y="4939705"/>
            <a:ext cx="11169650" cy="1153120"/>
          </a:xfrm>
          <a:prstGeom prst="roundRect">
            <a:avLst>
              <a:gd name="adj" fmla="val 5231"/>
            </a:avLst>
          </a:prstGeom>
          <a:noFill/>
          <a:ln w="6350">
            <a:solidFill>
              <a:srgbClr val="007B85"/>
            </a:solidFill>
            <a:miter lim="800000"/>
          </a:ln>
        </p:spPr>
        <p:txBody>
          <a:bodyPr rtlCol="0" anchor="ctr"/>
          <a:lstStyle/>
          <a:p>
            <a:endParaRPr lang="en-US" dirty="0"/>
          </a:p>
        </p:txBody>
      </p:sp>
      <p:pic>
        <p:nvPicPr>
          <p:cNvPr id="22" name="Picture 22"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23" name="Text 23"/>
          <p:cNvSpPr txBox="1"/>
          <p:nvPr/>
        </p:nvSpPr>
        <p:spPr>
          <a:xfrm>
            <a:off x="920750" y="1971865"/>
            <a:ext cx="159373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 design system in a box</a:t>
            </a:r>
            <a:endParaRPr lang="en-US" kern="100" sz="1100" b="1" dirty="0">
              <a:solidFill>
                <a:srgbClr val="0A1416"/>
              </a:solidFill>
              <a:latin typeface="Aptos"/>
              <a:ea typeface="Aptos"/>
              <a:cs typeface="Aptos"/>
            </a:endParaRPr>
          </a:p>
        </p:txBody>
      </p:sp>
      <p:sp>
        <p:nvSpPr>
          <p:cNvPr id="24" name="Text 24"/>
          <p:cNvSpPr txBox="1"/>
          <p:nvPr/>
        </p:nvSpPr>
        <p:spPr>
          <a:xfrm>
            <a:off x="633730" y="2280698"/>
            <a:ext cx="3057971"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design system </a:t>
            </a:r>
            <a:r>
              <a:rPr lang="en-US" kern="100" sz="1050" b="1" dirty="0">
                <a:solidFill>
                  <a:srgbClr val="0A1416"/>
                </a:solidFill>
                <a:latin typeface="Aptos"/>
                <a:ea typeface="Aptos"/>
                <a:cs typeface="Aptos"/>
              </a:rPr>
              <a:t>inspired by the NBG brand</a:t>
            </a:r>
            <a:r>
              <a:rPr lang="en-US" kern="100" sz="1050" b="0" dirty="0">
                <a:solidFill>
                  <a:srgbClr val="2E3B3E"/>
                </a:solidFill>
                <a:latin typeface="Aptos"/>
                <a:ea typeface="Aptos"/>
                <a:cs typeface="Aptos"/>
              </a:rPr>
              <a:t>: 16:9 artboard, Aptos, a nine-colour teal-led palette.</a:t>
            </a:r>
            <a:endParaRPr lang="en-US" kern="100" sz="1050" b="0" dirty="0">
              <a:solidFill>
                <a:srgbClr val="2E3B3E"/>
              </a:solidFill>
              <a:latin typeface="Aptos"/>
              <a:ea typeface="Aptos"/>
              <a:cs typeface="Aptos"/>
            </a:endParaRPr>
          </a:p>
        </p:txBody>
      </p:sp>
      <p:sp>
        <p:nvSpPr>
          <p:cNvPr id="25" name="Text 25"/>
          <p:cNvSpPr txBox="1"/>
          <p:nvPr/>
        </p:nvSpPr>
        <p:spPr>
          <a:xfrm>
            <a:off x="633730" y="2731548"/>
            <a:ext cx="3288107"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Nine slide templates (covers, dividers, content), logos and photography bundled with the skill.</a:t>
            </a:r>
            <a:endParaRPr lang="en-US" kern="100" sz="1050" b="0" dirty="0">
              <a:solidFill>
                <a:srgbClr val="2E3B3E"/>
              </a:solidFill>
              <a:latin typeface="Aptos"/>
              <a:ea typeface="Aptos"/>
              <a:cs typeface="Aptos"/>
            </a:endParaRPr>
          </a:p>
        </p:txBody>
      </p:sp>
      <p:sp>
        <p:nvSpPr>
          <p:cNvPr id="26" name="Text 26"/>
          <p:cNvSpPr txBox="1"/>
          <p:nvPr/>
        </p:nvSpPr>
        <p:spPr>
          <a:xfrm>
            <a:off x="633730" y="3182398"/>
            <a:ext cx="3281132"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Guardrails written down once, applied to every deck.</a:t>
            </a:r>
            <a:endParaRPr lang="en-US" kern="100" sz="1050" b="0" dirty="0">
              <a:solidFill>
                <a:srgbClr val="2E3B3E"/>
              </a:solidFill>
              <a:latin typeface="Aptos"/>
              <a:ea typeface="Aptos"/>
              <a:cs typeface="Aptos"/>
            </a:endParaRPr>
          </a:p>
        </p:txBody>
      </p:sp>
      <p:pic>
        <p:nvPicPr>
          <p:cNvPr id="27" name="Picture 27"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28" name="Text 28"/>
          <p:cNvSpPr txBox="1"/>
          <p:nvPr/>
        </p:nvSpPr>
        <p:spPr>
          <a:xfrm>
            <a:off x="4705350" y="1971865"/>
            <a:ext cx="193786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 deterministic build pipeline</a:t>
            </a:r>
            <a:endParaRPr lang="en-US" kern="100" sz="1100" b="1" dirty="0">
              <a:solidFill>
                <a:srgbClr val="0A1416"/>
              </a:solidFill>
              <a:latin typeface="Aptos"/>
              <a:ea typeface="Aptos"/>
              <a:cs typeface="Aptos"/>
            </a:endParaRPr>
          </a:p>
        </p:txBody>
      </p:sp>
      <p:sp>
        <p:nvSpPr>
          <p:cNvPr id="29" name="Text 29"/>
          <p:cNvSpPr txBox="1"/>
          <p:nvPr/>
        </p:nvSpPr>
        <p:spPr>
          <a:xfrm>
            <a:off x="4418330" y="2280698"/>
            <a:ext cx="3169093"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Claude authors the HTML; zero-dependency scripts embed the images, add the editor, verify, write the rebuild script, screenshot and export.</a:t>
            </a:r>
            <a:endParaRPr lang="en-US" kern="100" sz="1050" b="0" dirty="0">
              <a:solidFill>
                <a:srgbClr val="2E3B3E"/>
              </a:solidFill>
              <a:latin typeface="Aptos"/>
              <a:ea typeface="Aptos"/>
              <a:cs typeface="Aptos"/>
            </a:endParaRPr>
          </a:p>
        </p:txBody>
      </p:sp>
      <p:sp>
        <p:nvSpPr>
          <p:cNvPr id="30" name="Text 30"/>
          <p:cNvSpPr txBox="1"/>
          <p:nvPr/>
        </p:nvSpPr>
        <p:spPr>
          <a:xfrm>
            <a:off x="4418330" y="2931573"/>
            <a:ext cx="3324298"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strict, browser-free gate that a deck must pass before it is delivered.</a:t>
            </a:r>
            <a:endParaRPr lang="en-US" kern="100" sz="1050" b="0" dirty="0">
              <a:solidFill>
                <a:srgbClr val="2E3B3E"/>
              </a:solidFill>
              <a:latin typeface="Aptos"/>
              <a:ea typeface="Aptos"/>
              <a:cs typeface="Aptos"/>
            </a:endParaRPr>
          </a:p>
        </p:txBody>
      </p:sp>
      <p:sp>
        <p:nvSpPr>
          <p:cNvPr id="31" name="Text 31"/>
          <p:cNvSpPr txBox="1"/>
          <p:nvPr/>
        </p:nvSpPr>
        <p:spPr>
          <a:xfrm>
            <a:off x="4418330" y="3382423"/>
            <a:ext cx="3109079"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PDF and the PowerPoint file are made from the deck itself, so they look like the HTML.</a:t>
            </a:r>
            <a:endParaRPr lang="en-US" kern="100" sz="1050" b="0" dirty="0">
              <a:solidFill>
                <a:srgbClr val="2E3B3E"/>
              </a:solidFill>
              <a:latin typeface="Aptos"/>
              <a:ea typeface="Aptos"/>
              <a:cs typeface="Aptos"/>
            </a:endParaRPr>
          </a:p>
        </p:txBody>
      </p:sp>
      <p:pic>
        <p:nvPicPr>
          <p:cNvPr id="32" name="Picture 32"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33" name="Text 33"/>
          <p:cNvSpPr txBox="1"/>
          <p:nvPr/>
        </p:nvSpPr>
        <p:spPr>
          <a:xfrm>
            <a:off x="8489950" y="1971865"/>
            <a:ext cx="1915366"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Decks the recipients can edit</a:t>
            </a:r>
            <a:endParaRPr lang="en-US" kern="100" sz="1100" b="1" dirty="0">
              <a:solidFill>
                <a:srgbClr val="0A1416"/>
              </a:solidFill>
              <a:latin typeface="Aptos"/>
              <a:ea typeface="Aptos"/>
              <a:cs typeface="Aptos"/>
            </a:endParaRPr>
          </a:p>
        </p:txBody>
      </p:sp>
      <p:sp>
        <p:nvSpPr>
          <p:cNvPr id="34" name="Text 34"/>
          <p:cNvSpPr txBox="1"/>
          <p:nvPr/>
        </p:nvSpPr>
        <p:spPr>
          <a:xfrm>
            <a:off x="8202930" y="2280698"/>
            <a:ext cx="3173647"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Every delivered deck carries a right-click editor: fix a word, resize a card, align a row, ask an AI assistant.</a:t>
            </a:r>
            <a:endParaRPr lang="en-US" kern="100" sz="1050" b="0" dirty="0">
              <a:solidFill>
                <a:srgbClr val="2E3B3E"/>
              </a:solidFill>
              <a:latin typeface="Aptos"/>
              <a:ea typeface="Aptos"/>
              <a:cs typeface="Aptos"/>
            </a:endParaRPr>
          </a:p>
        </p:txBody>
      </p:sp>
      <p:sp>
        <p:nvSpPr>
          <p:cNvPr id="35" name="Text 35"/>
          <p:cNvSpPr txBox="1"/>
          <p:nvPr/>
        </p:nvSpPr>
        <p:spPr>
          <a:xfrm>
            <a:off x="8202930" y="2731548"/>
            <a:ext cx="3322320"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Nothing to install: it works from a file on the desktop, in any modern browser.</a:t>
            </a:r>
            <a:endParaRPr lang="en-US" kern="100" sz="1050" b="0" dirty="0">
              <a:solidFill>
                <a:srgbClr val="2E3B3E"/>
              </a:solidFill>
              <a:latin typeface="Aptos"/>
              <a:ea typeface="Aptos"/>
              <a:cs typeface="Aptos"/>
            </a:endParaRPr>
          </a:p>
        </p:txBody>
      </p:sp>
      <p:sp>
        <p:nvSpPr>
          <p:cNvPr id="36" name="Text 36"/>
          <p:cNvSpPr txBox="1"/>
          <p:nvPr/>
        </p:nvSpPr>
        <p:spPr>
          <a:xfrm>
            <a:off x="8202930" y="3182398"/>
            <a:ext cx="3232547"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Edits stay inside the look: the skill's fonts and palette only.</a:t>
            </a:r>
            <a:endParaRPr lang="en-US" kern="100" sz="1050" b="0" dirty="0">
              <a:solidFill>
                <a:srgbClr val="2E3B3E"/>
              </a:solidFill>
              <a:latin typeface="Aptos"/>
              <a:ea typeface="Aptos"/>
              <a:cs typeface="Aptos"/>
            </a:endParaRPr>
          </a:p>
        </p:txBody>
      </p:sp>
      <p:sp>
        <p:nvSpPr>
          <p:cNvPr id="37" name="Text 37"/>
          <p:cNvSpPr txBox="1"/>
          <p:nvPr/>
        </p:nvSpPr>
        <p:spPr>
          <a:xfrm>
            <a:off x="1402449" y="5161066"/>
            <a:ext cx="867188" cy="378714"/>
          </a:xfrm>
          <a:prstGeom prst="rect">
            <a:avLst/>
          </a:prstGeom>
          <a:noFill/>
        </p:spPr>
        <p:txBody>
          <a:bodyPr wrap="none" lIns="0" tIns="0" rIns="0" bIns="0" rtlCol="0" anchor="t" anchorCtr="0">
            <a:noAutofit/>
          </a:bodyPr>
          <a:lstStyle/>
          <a:p>
            <a:pPr algn="ctr">
              <a:lnSpc>
                <a:spcPct val="83333"/>
              </a:lnSpc>
              <a:spcBef>
                <a:spcPts val="0"/>
              </a:spcBef>
              <a:spcAft>
                <a:spcPts val="0"/>
              </a:spcAft>
              <a:buNone/>
            </a:pPr>
            <a:r>
              <a:rPr lang="en-US" kern="100" sz="3200" b="1" spc="-75" dirty="0">
                <a:solidFill>
                  <a:srgbClr val="007B85"/>
                </a:solidFill>
                <a:latin typeface="Aptos"/>
                <a:ea typeface="Aptos"/>
                <a:cs typeface="Aptos"/>
              </a:rPr>
              <a:t>1 file</a:t>
            </a:r>
            <a:endParaRPr lang="en-US" kern="100" sz="3200" b="1" spc="-75" dirty="0">
              <a:solidFill>
                <a:srgbClr val="007B85"/>
              </a:solidFill>
              <a:latin typeface="Aptos"/>
              <a:ea typeface="Aptos"/>
              <a:cs typeface="Aptos"/>
            </a:endParaRPr>
          </a:p>
        </p:txBody>
      </p:sp>
      <p:sp>
        <p:nvSpPr>
          <p:cNvPr id="38" name="Text 38"/>
          <p:cNvSpPr txBox="1"/>
          <p:nvPr/>
        </p:nvSpPr>
        <p:spPr>
          <a:xfrm>
            <a:off x="854068" y="5588008"/>
            <a:ext cx="1964049" cy="310209"/>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900" b="0" dirty="0">
                <a:solidFill>
                  <a:srgbClr val="5C6C6F"/>
                </a:solidFill>
                <a:latin typeface="Aptos"/>
                <a:ea typeface="Aptos"/>
                <a:cs typeface="Aptos"/>
              </a:rPr>
              <a:t>the whole deck: HTML with every image embedded</a:t>
            </a:r>
            <a:endParaRPr lang="en-US" kern="100" sz="900" b="0" dirty="0">
              <a:solidFill>
                <a:srgbClr val="5C6C6F"/>
              </a:solidFill>
              <a:latin typeface="Aptos"/>
              <a:ea typeface="Aptos"/>
              <a:cs typeface="Aptos"/>
            </a:endParaRPr>
          </a:p>
        </p:txBody>
      </p:sp>
      <p:sp>
        <p:nvSpPr>
          <p:cNvPr id="39" name="Text 39"/>
          <p:cNvSpPr txBox="1"/>
          <p:nvPr/>
        </p:nvSpPr>
        <p:spPr>
          <a:xfrm>
            <a:off x="4026396" y="5161066"/>
            <a:ext cx="220266" cy="378714"/>
          </a:xfrm>
          <a:prstGeom prst="rect">
            <a:avLst/>
          </a:prstGeom>
          <a:noFill/>
        </p:spPr>
        <p:txBody>
          <a:bodyPr wrap="none" lIns="0" tIns="0" rIns="0" bIns="0" rtlCol="0" anchor="t" anchorCtr="0">
            <a:noAutofit/>
          </a:bodyPr>
          <a:lstStyle/>
          <a:p>
            <a:pPr algn="ctr">
              <a:lnSpc>
                <a:spcPct val="83333"/>
              </a:lnSpc>
              <a:spcBef>
                <a:spcPts val="0"/>
              </a:spcBef>
              <a:spcAft>
                <a:spcPts val="0"/>
              </a:spcAft>
              <a:buNone/>
            </a:pPr>
            <a:r>
              <a:rPr lang="en-US" kern="100" sz="3200" b="1" spc="-75" dirty="0">
                <a:solidFill>
                  <a:srgbClr val="007B85"/>
                </a:solidFill>
                <a:latin typeface="Aptos"/>
                <a:ea typeface="Aptos"/>
                <a:cs typeface="Aptos"/>
              </a:rPr>
              <a:t>0</a:t>
            </a:r>
            <a:endParaRPr lang="en-US" kern="100" sz="3200" b="1" spc="-75" dirty="0">
              <a:solidFill>
                <a:srgbClr val="007B85"/>
              </a:solidFill>
              <a:latin typeface="Aptos"/>
              <a:ea typeface="Aptos"/>
              <a:cs typeface="Aptos"/>
            </a:endParaRPr>
          </a:p>
        </p:txBody>
      </p:sp>
      <p:sp>
        <p:nvSpPr>
          <p:cNvPr id="40" name="Text 40"/>
          <p:cNvSpPr txBox="1"/>
          <p:nvPr/>
        </p:nvSpPr>
        <p:spPr>
          <a:xfrm>
            <a:off x="3136643" y="5588008"/>
            <a:ext cx="1999673" cy="310209"/>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900" b="0" dirty="0">
                <a:solidFill>
                  <a:srgbClr val="5C6C6F"/>
                </a:solidFill>
                <a:latin typeface="Aptos"/>
                <a:ea typeface="Aptos"/>
                <a:cs typeface="Aptos"/>
              </a:rPr>
              <a:t>installs for the viewer, npm packages for the builder</a:t>
            </a:r>
            <a:endParaRPr lang="en-US" kern="100" sz="900" b="0" dirty="0">
              <a:solidFill>
                <a:srgbClr val="5C6C6F"/>
              </a:solidFill>
              <a:latin typeface="Aptos"/>
              <a:ea typeface="Aptos"/>
              <a:cs typeface="Aptos"/>
            </a:endParaRPr>
          </a:p>
        </p:txBody>
      </p:sp>
      <p:sp>
        <p:nvSpPr>
          <p:cNvPr id="41" name="Text 41"/>
          <p:cNvSpPr txBox="1"/>
          <p:nvPr/>
        </p:nvSpPr>
        <p:spPr>
          <a:xfrm>
            <a:off x="5782000" y="5161066"/>
            <a:ext cx="3269599" cy="378714"/>
          </a:xfrm>
          <a:prstGeom prst="rect">
            <a:avLst/>
          </a:prstGeom>
          <a:noFill/>
        </p:spPr>
        <p:txBody>
          <a:bodyPr wrap="none" lIns="0" tIns="0" rIns="0" bIns="0" rtlCol="0" anchor="t" anchorCtr="0">
            <a:noAutofit/>
          </a:bodyPr>
          <a:lstStyle/>
          <a:p>
            <a:pPr algn="ctr">
              <a:lnSpc>
                <a:spcPct val="83333"/>
              </a:lnSpc>
              <a:spcBef>
                <a:spcPts val="0"/>
              </a:spcBef>
              <a:spcAft>
                <a:spcPts val="0"/>
              </a:spcAft>
              <a:buNone/>
            </a:pPr>
            <a:r>
              <a:rPr lang="en-US" kern="100" sz="3200" b="1" spc="-75" dirty="0">
                <a:solidFill>
                  <a:srgbClr val="007B85"/>
                </a:solidFill>
                <a:latin typeface="Aptos"/>
                <a:ea typeface="Aptos"/>
                <a:cs typeface="Aptos"/>
              </a:rPr>
              <a:t>HTML · PDF · PPTX</a:t>
            </a:r>
            <a:endParaRPr lang="en-US" kern="100" sz="3200" b="1" spc="-75" dirty="0">
              <a:solidFill>
                <a:srgbClr val="007B85"/>
              </a:solidFill>
              <a:latin typeface="Aptos"/>
              <a:ea typeface="Aptos"/>
              <a:cs typeface="Aptos"/>
            </a:endParaRPr>
          </a:p>
        </p:txBody>
      </p:sp>
      <p:sp>
        <p:nvSpPr>
          <p:cNvPr id="42" name="Text 42"/>
          <p:cNvSpPr txBox="1"/>
          <p:nvPr/>
        </p:nvSpPr>
        <p:spPr>
          <a:xfrm>
            <a:off x="5419973" y="5588008"/>
            <a:ext cx="3993654" cy="310209"/>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900" b="0" dirty="0">
                <a:solidFill>
                  <a:srgbClr val="5C6C6F"/>
                </a:solidFill>
                <a:latin typeface="Aptos"/>
                <a:ea typeface="Aptos"/>
                <a:cs typeface="Aptos"/>
              </a:rPr>
              <a:t>plus a rebuild script that refreshes the editor later; the PowerPoint file is editable, never screenshots</a:t>
            </a:r>
            <a:endParaRPr lang="en-US" kern="100" sz="900" b="0" dirty="0">
              <a:solidFill>
                <a:srgbClr val="5C6C6F"/>
              </a:solidFill>
              <a:latin typeface="Aptos"/>
              <a:ea typeface="Aptos"/>
              <a:cs typeface="Aptos"/>
            </a:endParaRPr>
          </a:p>
        </p:txBody>
      </p:sp>
      <p:sp>
        <p:nvSpPr>
          <p:cNvPr id="43" name="Text 43"/>
          <p:cNvSpPr txBox="1"/>
          <p:nvPr/>
        </p:nvSpPr>
        <p:spPr>
          <a:xfrm>
            <a:off x="9674745" y="5161066"/>
            <a:ext cx="1691037" cy="378714"/>
          </a:xfrm>
          <a:prstGeom prst="rect">
            <a:avLst/>
          </a:prstGeom>
          <a:noFill/>
        </p:spPr>
        <p:txBody>
          <a:bodyPr wrap="none" lIns="0" tIns="0" rIns="0" bIns="0" rtlCol="0" anchor="t" anchorCtr="0">
            <a:noAutofit/>
          </a:bodyPr>
          <a:lstStyle/>
          <a:p>
            <a:pPr algn="ctr">
              <a:lnSpc>
                <a:spcPct val="83333"/>
              </a:lnSpc>
              <a:spcBef>
                <a:spcPts val="0"/>
              </a:spcBef>
              <a:spcAft>
                <a:spcPts val="0"/>
              </a:spcAft>
              <a:buNone/>
            </a:pPr>
            <a:r>
              <a:rPr lang="en-US" kern="100" sz="3200" b="1" spc="-75" dirty="0">
                <a:solidFill>
                  <a:srgbClr val="007B85"/>
                </a:solidFill>
                <a:latin typeface="Aptos"/>
                <a:ea typeface="Aptos"/>
                <a:cs typeface="Aptos"/>
              </a:rPr>
              <a:t>en · gr · bi</a:t>
            </a:r>
            <a:endParaRPr lang="en-US" kern="100" sz="3200" b="1" spc="-75" dirty="0">
              <a:solidFill>
                <a:srgbClr val="007B85"/>
              </a:solidFill>
              <a:latin typeface="Aptos"/>
              <a:ea typeface="Aptos"/>
              <a:cs typeface="Aptos"/>
            </a:endParaRPr>
          </a:p>
        </p:txBody>
      </p:sp>
      <p:sp>
        <p:nvSpPr>
          <p:cNvPr id="44" name="Text 44"/>
          <p:cNvSpPr txBox="1"/>
          <p:nvPr/>
        </p:nvSpPr>
        <p:spPr>
          <a:xfrm>
            <a:off x="9662978" y="5588008"/>
            <a:ext cx="1714571" cy="310209"/>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900" b="0" dirty="0">
                <a:solidFill>
                  <a:srgbClr val="5C6C6F"/>
                </a:solidFill>
                <a:latin typeface="Aptos"/>
                <a:ea typeface="Aptos"/>
                <a:cs typeface="Aptos"/>
              </a:rPr>
              <a:t>languages supported by the design system</a:t>
            </a:r>
            <a:endParaRPr lang="en-US" kern="100" sz="900" b="0" dirty="0">
              <a:solidFill>
                <a:srgbClr val="5C6C6F"/>
              </a:solidFill>
              <a:latin typeface="Aptos"/>
              <a:ea typeface="Aptos"/>
              <a:cs typeface="Aptos"/>
            </a:endParaRPr>
          </a:p>
        </p:txBody>
      </p:sp>
      <p:pic>
        <p:nvPicPr>
          <p:cNvPr id="45" name="Picture 45" descr=""/>
          <p:cNvPicPr>
            <a:picLocks noChangeAspect="1"/>
          </p:cNvPicPr>
          <p:nvPr/>
        </p:nvPicPr>
        <p:blipFill>
          <a:blip r:embed="rId8"/>
          <a:srcRect/>
          <a:stretch>
            <a:fillRect/>
          </a:stretch>
        </p:blipFill>
        <p:spPr>
          <a:xfrm>
            <a:off x="508000" y="6400800"/>
            <a:ext cx="1006373" cy="215900"/>
          </a:xfrm>
          <a:prstGeom prst="rect">
            <a:avLst/>
          </a:prstGeom>
        </p:spPr>
      </p:pic>
      <p:sp>
        <p:nvSpPr>
          <p:cNvPr id="46" name="Text 46"/>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4</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86459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01 · What it makes possible</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200886"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WHY IT MATTERS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5158240"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Four problems every presentation team knows, and how the skill answers each.</a:t>
            </a:r>
            <a:endParaRPr lang="en-US" kern="100" sz="1150" b="0" dirty="0">
              <a:solidFill>
                <a:srgbClr val="5C6C6F"/>
              </a:solidFill>
              <a:latin typeface="Aptos"/>
              <a:ea typeface="Aptos"/>
              <a:cs typeface="Aptos"/>
            </a:endParaRPr>
          </a:p>
        </p:txBody>
      </p:sp>
      <p:sp>
        <p:nvSpPr>
          <p:cNvPr id="5" name="Shape 5"/>
          <p:cNvSpPr/>
          <p:nvPr/>
        </p:nvSpPr>
        <p:spPr>
          <a:xfrm>
            <a:off x="508000" y="1714500"/>
            <a:ext cx="2670175" cy="3746500"/>
          </a:xfrm>
          <a:prstGeom prst="roundRect">
            <a:avLst>
              <a:gd name="adj" fmla="val 1902"/>
            </a:avLst>
          </a:prstGeom>
          <a:solidFill>
            <a:srgbClr val="FFFFFF"/>
          </a:solidFill>
          <a:ln>
            <a:noFill/>
          </a:ln>
        </p:spPr>
        <p:txBody>
          <a:bodyPr rtlCol="0" anchor="ctr"/>
          <a:lstStyle/>
          <a:p>
            <a:endParaRPr lang="en-US" dirty="0"/>
          </a:p>
        </p:txBody>
      </p:sp>
      <p:sp>
        <p:nvSpPr>
          <p:cNvPr id="6" name="Shape 6"/>
          <p:cNvSpPr/>
          <p:nvPr/>
        </p:nvSpPr>
        <p:spPr>
          <a:xfrm>
            <a:off x="508000" y="1714500"/>
            <a:ext cx="2670175"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3171825" y="1714500"/>
            <a:ext cx="6350" cy="37465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454650"/>
            <a:ext cx="2670175"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746500"/>
          </a:xfrm>
          <a:prstGeom prst="rect">
            <a:avLst/>
          </a:prstGeom>
          <a:solidFill>
            <a:srgbClr val="D9E4E5"/>
          </a:solidFill>
          <a:ln>
            <a:noFill/>
          </a:ln>
        </p:spPr>
        <p:txBody>
          <a:bodyPr rtlCol="0" anchor="ctr"/>
          <a:lstStyle/>
          <a:p>
            <a:endParaRPr lang="en-US" dirty="0"/>
          </a:p>
        </p:txBody>
      </p:sp>
      <p:sp>
        <p:nvSpPr>
          <p:cNvPr id="10" name="Shape 10"/>
          <p:cNvSpPr/>
          <p:nvPr/>
        </p:nvSpPr>
        <p:spPr>
          <a:xfrm>
            <a:off x="3343275" y="1714500"/>
            <a:ext cx="2670175" cy="3746500"/>
          </a:xfrm>
          <a:prstGeom prst="roundRect">
            <a:avLst>
              <a:gd name="adj" fmla="val 1902"/>
            </a:avLst>
          </a:prstGeom>
          <a:solidFill>
            <a:srgbClr val="FFFFFF"/>
          </a:solidFill>
          <a:ln>
            <a:noFill/>
          </a:ln>
        </p:spPr>
        <p:txBody>
          <a:bodyPr rtlCol="0" anchor="ctr"/>
          <a:lstStyle/>
          <a:p>
            <a:endParaRPr lang="en-US" dirty="0"/>
          </a:p>
        </p:txBody>
      </p:sp>
      <p:sp>
        <p:nvSpPr>
          <p:cNvPr id="11" name="Shape 11"/>
          <p:cNvSpPr/>
          <p:nvPr/>
        </p:nvSpPr>
        <p:spPr>
          <a:xfrm>
            <a:off x="3343275" y="1714500"/>
            <a:ext cx="2670175"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6007100" y="1714500"/>
            <a:ext cx="6350" cy="3746500"/>
          </a:xfrm>
          <a:prstGeom prst="rect">
            <a:avLst/>
          </a:prstGeom>
          <a:solidFill>
            <a:srgbClr val="D9E4E5"/>
          </a:solidFill>
          <a:ln>
            <a:noFill/>
          </a:ln>
        </p:spPr>
        <p:txBody>
          <a:bodyPr rtlCol="0" anchor="ctr"/>
          <a:lstStyle/>
          <a:p>
            <a:endParaRPr lang="en-US" dirty="0"/>
          </a:p>
        </p:txBody>
      </p:sp>
      <p:sp>
        <p:nvSpPr>
          <p:cNvPr id="13" name="Shape 13"/>
          <p:cNvSpPr/>
          <p:nvPr/>
        </p:nvSpPr>
        <p:spPr>
          <a:xfrm>
            <a:off x="3343275" y="5454650"/>
            <a:ext cx="2670175"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3343275" y="1714500"/>
            <a:ext cx="6350" cy="3746500"/>
          </a:xfrm>
          <a:prstGeom prst="rect">
            <a:avLst/>
          </a:prstGeom>
          <a:solidFill>
            <a:srgbClr val="D9E4E5"/>
          </a:solidFill>
          <a:ln>
            <a:noFill/>
          </a:ln>
        </p:spPr>
        <p:txBody>
          <a:bodyPr rtlCol="0" anchor="ctr"/>
          <a:lstStyle/>
          <a:p>
            <a:endParaRPr lang="en-US" dirty="0"/>
          </a:p>
        </p:txBody>
      </p:sp>
      <p:sp>
        <p:nvSpPr>
          <p:cNvPr id="15" name="Shape 15"/>
          <p:cNvSpPr/>
          <p:nvPr/>
        </p:nvSpPr>
        <p:spPr>
          <a:xfrm>
            <a:off x="6178550" y="1714500"/>
            <a:ext cx="2670175" cy="3746500"/>
          </a:xfrm>
          <a:prstGeom prst="roundRect">
            <a:avLst>
              <a:gd name="adj" fmla="val 1902"/>
            </a:avLst>
          </a:prstGeom>
          <a:solidFill>
            <a:srgbClr val="FFFFFF"/>
          </a:solidFill>
          <a:ln>
            <a:noFill/>
          </a:ln>
        </p:spPr>
        <p:txBody>
          <a:bodyPr rtlCol="0" anchor="ctr"/>
          <a:lstStyle/>
          <a:p>
            <a:endParaRPr lang="en-US" dirty="0"/>
          </a:p>
        </p:txBody>
      </p:sp>
      <p:sp>
        <p:nvSpPr>
          <p:cNvPr id="16" name="Shape 16"/>
          <p:cNvSpPr/>
          <p:nvPr/>
        </p:nvSpPr>
        <p:spPr>
          <a:xfrm>
            <a:off x="6178550" y="1714500"/>
            <a:ext cx="2670175"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8842375" y="1714500"/>
            <a:ext cx="6350" cy="3746500"/>
          </a:xfrm>
          <a:prstGeom prst="rect">
            <a:avLst/>
          </a:prstGeom>
          <a:solidFill>
            <a:srgbClr val="D9E4E5"/>
          </a:solidFill>
          <a:ln>
            <a:noFill/>
          </a:ln>
        </p:spPr>
        <p:txBody>
          <a:bodyPr rtlCol="0" anchor="ctr"/>
          <a:lstStyle/>
          <a:p>
            <a:endParaRPr lang="en-US" dirty="0"/>
          </a:p>
        </p:txBody>
      </p:sp>
      <p:sp>
        <p:nvSpPr>
          <p:cNvPr id="18" name="Shape 18"/>
          <p:cNvSpPr/>
          <p:nvPr/>
        </p:nvSpPr>
        <p:spPr>
          <a:xfrm>
            <a:off x="6178550" y="5454650"/>
            <a:ext cx="2670175"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6178550" y="1714500"/>
            <a:ext cx="6350" cy="3746500"/>
          </a:xfrm>
          <a:prstGeom prst="rect">
            <a:avLst/>
          </a:prstGeom>
          <a:solidFill>
            <a:srgbClr val="D9E4E5"/>
          </a:solidFill>
          <a:ln>
            <a:noFill/>
          </a:ln>
        </p:spPr>
        <p:txBody>
          <a:bodyPr rtlCol="0" anchor="ctr"/>
          <a:lstStyle/>
          <a:p>
            <a:endParaRPr lang="en-US" dirty="0"/>
          </a:p>
        </p:txBody>
      </p:sp>
      <p:sp>
        <p:nvSpPr>
          <p:cNvPr id="20" name="Shape 20"/>
          <p:cNvSpPr/>
          <p:nvPr/>
        </p:nvSpPr>
        <p:spPr>
          <a:xfrm>
            <a:off x="9013825" y="1714500"/>
            <a:ext cx="2670175" cy="3746500"/>
          </a:xfrm>
          <a:prstGeom prst="roundRect">
            <a:avLst>
              <a:gd name="adj" fmla="val 1902"/>
            </a:avLst>
          </a:prstGeom>
          <a:solidFill>
            <a:srgbClr val="FFFFFF"/>
          </a:solidFill>
          <a:ln>
            <a:noFill/>
          </a:ln>
        </p:spPr>
        <p:txBody>
          <a:bodyPr rtlCol="0" anchor="ctr"/>
          <a:lstStyle/>
          <a:p>
            <a:endParaRPr lang="en-US" dirty="0"/>
          </a:p>
        </p:txBody>
      </p:sp>
      <p:sp>
        <p:nvSpPr>
          <p:cNvPr id="21" name="Shape 21"/>
          <p:cNvSpPr/>
          <p:nvPr/>
        </p:nvSpPr>
        <p:spPr>
          <a:xfrm>
            <a:off x="9013825" y="1714500"/>
            <a:ext cx="2670175" cy="25400"/>
          </a:xfrm>
          <a:prstGeom prst="rect">
            <a:avLst/>
          </a:prstGeom>
          <a:solidFill>
            <a:srgbClr val="007B85"/>
          </a:solidFill>
          <a:ln>
            <a:noFill/>
          </a:ln>
        </p:spPr>
        <p:txBody>
          <a:bodyPr rtlCol="0" anchor="ctr"/>
          <a:lstStyle/>
          <a:p>
            <a:endParaRPr lang="en-US" dirty="0"/>
          </a:p>
        </p:txBody>
      </p:sp>
      <p:sp>
        <p:nvSpPr>
          <p:cNvPr id="22" name="Shape 22"/>
          <p:cNvSpPr/>
          <p:nvPr/>
        </p:nvSpPr>
        <p:spPr>
          <a:xfrm>
            <a:off x="11677650" y="1714500"/>
            <a:ext cx="6350" cy="3746500"/>
          </a:xfrm>
          <a:prstGeom prst="rect">
            <a:avLst/>
          </a:prstGeom>
          <a:solidFill>
            <a:srgbClr val="D9E4E5"/>
          </a:solidFill>
          <a:ln>
            <a:noFill/>
          </a:ln>
        </p:spPr>
        <p:txBody>
          <a:bodyPr rtlCol="0" anchor="ctr"/>
          <a:lstStyle/>
          <a:p>
            <a:endParaRPr lang="en-US" dirty="0"/>
          </a:p>
        </p:txBody>
      </p:sp>
      <p:sp>
        <p:nvSpPr>
          <p:cNvPr id="23" name="Shape 23"/>
          <p:cNvSpPr/>
          <p:nvPr/>
        </p:nvSpPr>
        <p:spPr>
          <a:xfrm>
            <a:off x="9013825" y="5454650"/>
            <a:ext cx="2670175" cy="6350"/>
          </a:xfrm>
          <a:prstGeom prst="rect">
            <a:avLst/>
          </a:prstGeom>
          <a:solidFill>
            <a:srgbClr val="D9E4E5"/>
          </a:solidFill>
          <a:ln>
            <a:noFill/>
          </a:ln>
        </p:spPr>
        <p:txBody>
          <a:bodyPr rtlCol="0" anchor="ctr"/>
          <a:lstStyle/>
          <a:p>
            <a:endParaRPr lang="en-US" dirty="0"/>
          </a:p>
        </p:txBody>
      </p:sp>
      <p:sp>
        <p:nvSpPr>
          <p:cNvPr id="24" name="Shape 24"/>
          <p:cNvSpPr/>
          <p:nvPr/>
        </p:nvSpPr>
        <p:spPr>
          <a:xfrm>
            <a:off x="9013825" y="1714500"/>
            <a:ext cx="6350" cy="3746500"/>
          </a:xfrm>
          <a:prstGeom prst="rect">
            <a:avLst/>
          </a:prstGeom>
          <a:solidFill>
            <a:srgbClr val="D9E4E5"/>
          </a:solidFill>
          <a:ln>
            <a:noFill/>
          </a:ln>
        </p:spPr>
        <p:txBody>
          <a:bodyPr rtlCol="0" anchor="ctr"/>
          <a:lstStyle/>
          <a:p>
            <a:endParaRPr lang="en-US" dirty="0"/>
          </a:p>
        </p:txBody>
      </p:sp>
      <p:sp>
        <p:nvSpPr>
          <p:cNvPr id="25" name="Shape 25"/>
          <p:cNvSpPr/>
          <p:nvPr/>
        </p:nvSpPr>
        <p:spPr>
          <a:xfrm>
            <a:off x="508000" y="5676900"/>
            <a:ext cx="11176000" cy="6350"/>
          </a:xfrm>
          <a:prstGeom prst="rect">
            <a:avLst/>
          </a:prstGeom>
          <a:solidFill>
            <a:srgbClr val="007B85"/>
          </a:solidFill>
          <a:ln>
            <a:noFill/>
          </a:ln>
        </p:spPr>
        <p:txBody>
          <a:bodyPr rtlCol="0" anchor="ctr"/>
          <a:lstStyle/>
          <a:p>
            <a:endParaRPr lang="en-US" dirty="0"/>
          </a:p>
        </p:txBody>
      </p:sp>
      <p:sp>
        <p:nvSpPr>
          <p:cNvPr id="26" name="Shape 26"/>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27" name="Shape 27"/>
          <p:cNvSpPr/>
          <p:nvPr/>
        </p:nvSpPr>
        <p:spPr>
          <a:xfrm>
            <a:off x="508000" y="5772150"/>
            <a:ext cx="782737" cy="228600"/>
          </a:xfrm>
          <a:prstGeom prst="roundRect">
            <a:avLst>
              <a:gd name="adj" fmla="val 11111"/>
            </a:avLst>
          </a:prstGeom>
          <a:solidFill>
            <a:srgbClr val="007B85"/>
          </a:solidFill>
          <a:ln>
            <a:noFill/>
          </a:ln>
        </p:spPr>
        <p:txBody>
          <a:bodyPr rtlCol="0" anchor="ctr"/>
          <a:lstStyle/>
          <a:p>
            <a:endParaRPr lang="en-US" dirty="0"/>
          </a:p>
        </p:txBody>
      </p:sp>
      <p:pic>
        <p:nvPicPr>
          <p:cNvPr id="28" name="Picture 28"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29" name="Text 29"/>
          <p:cNvSpPr txBox="1"/>
          <p:nvPr/>
        </p:nvSpPr>
        <p:spPr>
          <a:xfrm>
            <a:off x="920750" y="1971865"/>
            <a:ext cx="82405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Consistency</a:t>
            </a:r>
            <a:endParaRPr lang="en-US" kern="100" sz="1100" b="1" dirty="0">
              <a:solidFill>
                <a:srgbClr val="0A1416"/>
              </a:solidFill>
              <a:latin typeface="Aptos"/>
              <a:ea typeface="Aptos"/>
              <a:cs typeface="Aptos"/>
            </a:endParaRPr>
          </a:p>
        </p:txBody>
      </p:sp>
      <p:sp>
        <p:nvSpPr>
          <p:cNvPr id="30" name="Text 30"/>
          <p:cNvSpPr txBox="1"/>
          <p:nvPr/>
        </p:nvSpPr>
        <p:spPr>
          <a:xfrm>
            <a:off x="666750" y="2285159"/>
            <a:ext cx="2286988" cy="749348"/>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975" b="1" dirty="0">
                <a:solidFill>
                  <a:srgbClr val="2E3B3E"/>
                </a:solidFill>
                <a:latin typeface="Aptos"/>
                <a:ea typeface="Aptos"/>
                <a:cs typeface="Aptos"/>
              </a:rPr>
              <a:t>Every deck shares one look.</a:t>
            </a:r>
            <a:r>
              <a:rPr lang="en-US" kern="100" sz="975" b="0" dirty="0">
                <a:solidFill>
                  <a:srgbClr val="2E3B3E"/>
                </a:solidFill>
                <a:latin typeface="Aptos"/>
                <a:ea typeface="Aptos"/>
                <a:cs typeface="Aptos"/>
              </a:rPr>
              <a:t> One palette, one type stack, one artboard, one logo lockup — enforced by the skill, not by the author's memory.</a:t>
            </a:r>
            <a:endParaRPr lang="en-US" kern="100" sz="975" b="0" dirty="0">
              <a:solidFill>
                <a:srgbClr val="2E3B3E"/>
              </a:solidFill>
              <a:latin typeface="Aptos"/>
              <a:ea typeface="Aptos"/>
              <a:cs typeface="Aptos"/>
            </a:endParaRPr>
          </a:p>
        </p:txBody>
      </p:sp>
      <p:sp>
        <p:nvSpPr>
          <p:cNvPr id="31" name="Text 31"/>
          <p:cNvSpPr txBox="1"/>
          <p:nvPr/>
        </p:nvSpPr>
        <p:spPr>
          <a:xfrm>
            <a:off x="666750" y="3028109"/>
            <a:ext cx="2352675" cy="377873"/>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975" b="0" dirty="0">
                <a:solidFill>
                  <a:srgbClr val="2E3B3E"/>
                </a:solidFill>
                <a:latin typeface="Aptos"/>
                <a:ea typeface="Aptos"/>
                <a:cs typeface="Aptos"/>
              </a:rPr>
              <a:t>The verifier rejects a deck with a fake logo, a missing photo or an external image path.</a:t>
            </a:r>
            <a:endParaRPr lang="en-US" kern="100" sz="975" b="0" dirty="0">
              <a:solidFill>
                <a:srgbClr val="2E3B3E"/>
              </a:solidFill>
              <a:latin typeface="Aptos"/>
              <a:ea typeface="Aptos"/>
              <a:cs typeface="Aptos"/>
            </a:endParaRPr>
          </a:p>
        </p:txBody>
      </p:sp>
      <p:pic>
        <p:nvPicPr>
          <p:cNvPr id="32" name="Picture 32"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3502025" y="1952625"/>
            <a:ext cx="165100" cy="165100"/>
          </a:xfrm>
          <a:prstGeom prst="rect">
            <a:avLst/>
          </a:prstGeom>
        </p:spPr>
      </p:pic>
      <p:sp>
        <p:nvSpPr>
          <p:cNvPr id="33" name="Text 33"/>
          <p:cNvSpPr txBox="1"/>
          <p:nvPr/>
        </p:nvSpPr>
        <p:spPr>
          <a:xfrm>
            <a:off x="3756025" y="1971865"/>
            <a:ext cx="419148"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Speed</a:t>
            </a:r>
            <a:endParaRPr lang="en-US" kern="100" sz="1100" b="1" dirty="0">
              <a:solidFill>
                <a:srgbClr val="0A1416"/>
              </a:solidFill>
              <a:latin typeface="Aptos"/>
              <a:ea typeface="Aptos"/>
              <a:cs typeface="Aptos"/>
            </a:endParaRPr>
          </a:p>
        </p:txBody>
      </p:sp>
      <p:sp>
        <p:nvSpPr>
          <p:cNvPr id="34" name="Text 34"/>
          <p:cNvSpPr txBox="1"/>
          <p:nvPr/>
        </p:nvSpPr>
        <p:spPr>
          <a:xfrm>
            <a:off x="3502025" y="2285159"/>
            <a:ext cx="2352675" cy="935085"/>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975" b="1" dirty="0">
                <a:solidFill>
                  <a:srgbClr val="2E3B3E"/>
                </a:solidFill>
                <a:latin typeface="Aptos"/>
                <a:ea typeface="Aptos"/>
                <a:cs typeface="Aptos"/>
              </a:rPr>
              <a:t>From any content to a finished deck in minutes</a:t>
            </a:r>
            <a:r>
              <a:rPr lang="en-US" kern="100" sz="975" b="0" dirty="0">
                <a:solidFill>
                  <a:srgbClr val="2E3B3E"/>
                </a:solidFill>
                <a:latin typeface="Aptos"/>
                <a:ea typeface="Aptos"/>
                <a:cs typeface="Aptos"/>
              </a:rPr>
              <a:t> — a brief in chat, notes, a document, a spreadsheet, an existing deck or a Google Slides draft. Once the generator exists, every re-run is one command.</a:t>
            </a:r>
            <a:endParaRPr lang="en-US" kern="100" sz="975" b="0" dirty="0">
              <a:solidFill>
                <a:srgbClr val="2E3B3E"/>
              </a:solidFill>
              <a:latin typeface="Aptos"/>
              <a:ea typeface="Aptos"/>
              <a:cs typeface="Aptos"/>
            </a:endParaRPr>
          </a:p>
        </p:txBody>
      </p:sp>
      <p:pic>
        <p:nvPicPr>
          <p:cNvPr id="35" name="Picture 35"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337300" y="1952625"/>
            <a:ext cx="165100" cy="165100"/>
          </a:xfrm>
          <a:prstGeom prst="rect">
            <a:avLst/>
          </a:prstGeom>
        </p:spPr>
      </p:pic>
      <p:sp>
        <p:nvSpPr>
          <p:cNvPr id="36" name="Text 36"/>
          <p:cNvSpPr txBox="1"/>
          <p:nvPr/>
        </p:nvSpPr>
        <p:spPr>
          <a:xfrm>
            <a:off x="6591300" y="1971865"/>
            <a:ext cx="681553"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Portability</a:t>
            </a:r>
            <a:endParaRPr lang="en-US" kern="100" sz="1100" b="1" dirty="0">
              <a:solidFill>
                <a:srgbClr val="0A1416"/>
              </a:solidFill>
              <a:latin typeface="Aptos"/>
              <a:ea typeface="Aptos"/>
              <a:cs typeface="Aptos"/>
            </a:endParaRPr>
          </a:p>
        </p:txBody>
      </p:sp>
      <p:sp>
        <p:nvSpPr>
          <p:cNvPr id="37" name="Text 37"/>
          <p:cNvSpPr txBox="1"/>
          <p:nvPr/>
        </p:nvSpPr>
        <p:spPr>
          <a:xfrm>
            <a:off x="6337300" y="2285159"/>
            <a:ext cx="2363268" cy="935085"/>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975" b="1" dirty="0">
                <a:solidFill>
                  <a:srgbClr val="2E3B3E"/>
                </a:solidFill>
                <a:latin typeface="Aptos"/>
                <a:ea typeface="Aptos"/>
                <a:cs typeface="Aptos"/>
              </a:rPr>
              <a:t>One self-contained file.</a:t>
            </a:r>
            <a:r>
              <a:rPr lang="en-US" kern="100" sz="975" b="0" dirty="0">
                <a:solidFill>
                  <a:srgbClr val="2E3B3E"/>
                </a:solidFill>
                <a:latin typeface="Aptos"/>
                <a:ea typeface="Aptos"/>
                <a:cs typeface="Aptos"/>
              </a:rPr>
              <a:t> It can be emailed, put on a share or opened from a USB stick; it renders identically everywhere because nothing points back to the machine that built it.</a:t>
            </a:r>
            <a:endParaRPr lang="en-US" kern="100" sz="975" b="0" dirty="0">
              <a:solidFill>
                <a:srgbClr val="2E3B3E"/>
              </a:solidFill>
              <a:latin typeface="Aptos"/>
              <a:ea typeface="Aptos"/>
              <a:cs typeface="Aptos"/>
            </a:endParaRPr>
          </a:p>
        </p:txBody>
      </p:sp>
      <p:pic>
        <p:nvPicPr>
          <p:cNvPr id="38" name="Picture 38"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9172575" y="1952625"/>
            <a:ext cx="165100" cy="165100"/>
          </a:xfrm>
          <a:prstGeom prst="rect">
            <a:avLst/>
          </a:prstGeom>
        </p:spPr>
      </p:pic>
      <p:sp>
        <p:nvSpPr>
          <p:cNvPr id="39" name="Text 39"/>
          <p:cNvSpPr txBox="1"/>
          <p:nvPr/>
        </p:nvSpPr>
        <p:spPr>
          <a:xfrm>
            <a:off x="9426575" y="1971865"/>
            <a:ext cx="718598"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Ownership</a:t>
            </a:r>
            <a:endParaRPr lang="en-US" kern="100" sz="1100" b="1" dirty="0">
              <a:solidFill>
                <a:srgbClr val="0A1416"/>
              </a:solidFill>
              <a:latin typeface="Aptos"/>
              <a:ea typeface="Aptos"/>
              <a:cs typeface="Aptos"/>
            </a:endParaRPr>
          </a:p>
        </p:txBody>
      </p:sp>
      <p:sp>
        <p:nvSpPr>
          <p:cNvPr id="40" name="Text 40"/>
          <p:cNvSpPr txBox="1"/>
          <p:nvPr/>
        </p:nvSpPr>
        <p:spPr>
          <a:xfrm>
            <a:off x="9172575" y="2285159"/>
            <a:ext cx="2352675" cy="935085"/>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975" b="1" dirty="0">
                <a:solidFill>
                  <a:srgbClr val="2E3B3E"/>
                </a:solidFill>
                <a:latin typeface="Aptos"/>
                <a:ea typeface="Aptos"/>
                <a:cs typeface="Aptos"/>
              </a:rPr>
              <a:t>Recipients fix their own slides.</a:t>
            </a:r>
            <a:r>
              <a:rPr lang="en-US" kern="100" sz="975" b="0" dirty="0">
                <a:solidFill>
                  <a:srgbClr val="2E3B3E"/>
                </a:solidFill>
                <a:latin typeface="Aptos"/>
                <a:ea typeface="Aptos"/>
                <a:cs typeface="Aptos"/>
              </a:rPr>
              <a:t> A typo, a longer title, a card that should be teal, a row that needs aligning — done in place, saved as a copy, exported to PDF — without a regeneration.</a:t>
            </a:r>
            <a:endParaRPr lang="en-US" kern="100" sz="975" b="0" dirty="0">
              <a:solidFill>
                <a:srgbClr val="2E3B3E"/>
              </a:solidFill>
              <a:latin typeface="Aptos"/>
              <a:ea typeface="Aptos"/>
              <a:cs typeface="Aptos"/>
            </a:endParaRPr>
          </a:p>
        </p:txBody>
      </p:sp>
      <p:sp>
        <p:nvSpPr>
          <p:cNvPr id="41" name="Text 41"/>
          <p:cNvSpPr txBox="1"/>
          <p:nvPr/>
        </p:nvSpPr>
        <p:spPr>
          <a:xfrm>
            <a:off x="647700" y="5834825"/>
            <a:ext cx="52347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Key point</a:t>
            </a:r>
            <a:endParaRPr lang="en-US" kern="100" sz="650" b="1" cap="all" spc="91" dirty="0">
              <a:solidFill>
                <a:srgbClr val="FFFFFF"/>
              </a:solidFill>
              <a:latin typeface="Aptos"/>
              <a:ea typeface="Aptos"/>
              <a:cs typeface="Aptos"/>
            </a:endParaRPr>
          </a:p>
        </p:txBody>
      </p:sp>
      <p:sp>
        <p:nvSpPr>
          <p:cNvPr id="42" name="Text 42"/>
          <p:cNvSpPr txBox="1"/>
          <p:nvPr/>
        </p:nvSpPr>
        <p:spPr>
          <a:xfrm>
            <a:off x="1468537" y="5804091"/>
            <a:ext cx="5667264"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The skill moves the effort from </a:t>
            </a:r>
            <a:r>
              <a:rPr lang="en-US" kern="100" sz="1100" b="1" dirty="0">
                <a:solidFill>
                  <a:srgbClr val="2E3B3E"/>
                </a:solidFill>
                <a:latin typeface="Aptos"/>
                <a:ea typeface="Aptos"/>
                <a:cs typeface="Aptos"/>
              </a:rPr>
              <a:t>making slides look right</a:t>
            </a:r>
            <a:r>
              <a:rPr lang="en-US" kern="100" sz="1100" b="0" dirty="0">
                <a:solidFill>
                  <a:srgbClr val="2E3B3E"/>
                </a:solidFill>
                <a:latin typeface="Aptos"/>
                <a:ea typeface="Aptos"/>
                <a:cs typeface="Aptos"/>
              </a:rPr>
              <a:t> to </a:t>
            </a:r>
            <a:r>
              <a:rPr lang="en-US" kern="100" sz="1100" b="1" dirty="0">
                <a:solidFill>
                  <a:srgbClr val="2E3B3E"/>
                </a:solidFill>
                <a:latin typeface="Aptos"/>
                <a:ea typeface="Aptos"/>
                <a:cs typeface="Aptos"/>
              </a:rPr>
              <a:t>deciding what they should say</a:t>
            </a:r>
            <a:r>
              <a:rPr lang="en-US" kern="100" sz="1100" b="0" dirty="0">
                <a:solidFill>
                  <a:srgbClr val="2E3B3E"/>
                </a:solidFill>
                <a:latin typeface="Aptos"/>
                <a:ea typeface="Aptos"/>
                <a:cs typeface="Aptos"/>
              </a:rPr>
              <a:t>.</a:t>
            </a:r>
            <a:endParaRPr lang="en-US" kern="100" sz="1100" b="0" dirty="0">
              <a:solidFill>
                <a:srgbClr val="2E3B3E"/>
              </a:solidFill>
              <a:latin typeface="Aptos"/>
              <a:ea typeface="Aptos"/>
              <a:cs typeface="Aptos"/>
            </a:endParaRPr>
          </a:p>
        </p:txBody>
      </p:sp>
      <p:pic>
        <p:nvPicPr>
          <p:cNvPr id="43" name="Picture 43" descr=""/>
          <p:cNvPicPr>
            <a:picLocks noChangeAspect="1"/>
          </p:cNvPicPr>
          <p:nvPr/>
        </p:nvPicPr>
        <p:blipFill>
          <a:blip r:embed="rId10"/>
          <a:srcRect/>
          <a:stretch>
            <a:fillRect/>
          </a:stretch>
        </p:blipFill>
        <p:spPr>
          <a:xfrm>
            <a:off x="508000" y="6400800"/>
            <a:ext cx="1006373" cy="215900"/>
          </a:xfrm>
          <a:prstGeom prst="rect">
            <a:avLst/>
          </a:prstGeom>
        </p:spPr>
      </p:pic>
      <p:sp>
        <p:nvSpPr>
          <p:cNvPr id="44" name="Text 44"/>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5</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86459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01 · What it makes possible</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61404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WHAT YOU RECEIVE</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4333772"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The files of a deck, produced and verified the same way every time.</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2454275"/>
            <a:ext cx="54356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508000" y="3086100"/>
            <a:ext cx="54356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508000" y="3922713"/>
            <a:ext cx="5435600" cy="6350"/>
          </a:xfrm>
          <a:prstGeom prst="rect">
            <a:avLst/>
          </a:prstGeom>
          <a:solidFill>
            <a:srgbClr val="EBF1F2"/>
          </a:solidFill>
          <a:ln>
            <a:noFill/>
          </a:ln>
        </p:spPr>
        <p:txBody>
          <a:bodyPr rtlCol="0" anchor="ctr"/>
          <a:lstStyle/>
          <a:p>
            <a:endParaRPr lang="en-US" dirty="0"/>
          </a:p>
        </p:txBody>
      </p:sp>
      <p:sp>
        <p:nvSpPr>
          <p:cNvPr id="9" name="Shape 9"/>
          <p:cNvSpPr/>
          <p:nvPr/>
        </p:nvSpPr>
        <p:spPr>
          <a:xfrm>
            <a:off x="508000" y="4554538"/>
            <a:ext cx="5435600" cy="6350"/>
          </a:xfrm>
          <a:prstGeom prst="rect">
            <a:avLst/>
          </a:prstGeom>
          <a:solidFill>
            <a:srgbClr val="EBF1F2"/>
          </a:solidFill>
          <a:ln>
            <a:noFill/>
          </a:ln>
        </p:spPr>
        <p:txBody>
          <a:bodyPr rtlCol="0" anchor="ctr"/>
          <a:lstStyle/>
          <a:p>
            <a:endParaRPr lang="en-US" dirty="0"/>
          </a:p>
        </p:txBody>
      </p:sp>
      <p:sp>
        <p:nvSpPr>
          <p:cNvPr id="10" name="Shape 10"/>
          <p:cNvSpPr/>
          <p:nvPr/>
        </p:nvSpPr>
        <p:spPr>
          <a:xfrm>
            <a:off x="2009775" y="4081463"/>
            <a:ext cx="1049734"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508000" y="5186363"/>
            <a:ext cx="54356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3" name="Shape 13"/>
          <p:cNvSpPr/>
          <p:nvPr/>
        </p:nvSpPr>
        <p:spPr>
          <a:xfrm>
            <a:off x="6248400" y="2249488"/>
            <a:ext cx="54356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6248400" y="2676525"/>
            <a:ext cx="5435600" cy="6350"/>
          </a:xfrm>
          <a:prstGeom prst="rect">
            <a:avLst/>
          </a:prstGeom>
          <a:solidFill>
            <a:srgbClr val="EBF1F2"/>
          </a:solidFill>
          <a:ln>
            <a:noFill/>
          </a:ln>
        </p:spPr>
        <p:txBody>
          <a:bodyPr rtlCol="0" anchor="ctr"/>
          <a:lstStyle/>
          <a:p>
            <a:endParaRPr lang="en-US" dirty="0"/>
          </a:p>
        </p:txBody>
      </p:sp>
      <p:sp>
        <p:nvSpPr>
          <p:cNvPr id="15" name="Shape 15"/>
          <p:cNvSpPr/>
          <p:nvPr/>
        </p:nvSpPr>
        <p:spPr>
          <a:xfrm>
            <a:off x="6248400" y="3308350"/>
            <a:ext cx="5435600" cy="6350"/>
          </a:xfrm>
          <a:prstGeom prst="rect">
            <a:avLst/>
          </a:prstGeom>
          <a:solidFill>
            <a:srgbClr val="EBF1F2"/>
          </a:solidFill>
          <a:ln>
            <a:noFill/>
          </a:ln>
        </p:spPr>
        <p:txBody>
          <a:bodyPr rtlCol="0" anchor="ctr"/>
          <a:lstStyle/>
          <a:p>
            <a:endParaRPr lang="en-US" dirty="0"/>
          </a:p>
        </p:txBody>
      </p:sp>
      <p:sp>
        <p:nvSpPr>
          <p:cNvPr id="16" name="Shape 16"/>
          <p:cNvSpPr/>
          <p:nvPr/>
        </p:nvSpPr>
        <p:spPr>
          <a:xfrm>
            <a:off x="6248400" y="3940175"/>
            <a:ext cx="5435600" cy="6350"/>
          </a:xfrm>
          <a:prstGeom prst="rect">
            <a:avLst/>
          </a:prstGeom>
          <a:solidFill>
            <a:srgbClr val="EBF1F2"/>
          </a:solidFill>
          <a:ln>
            <a:noFill/>
          </a:ln>
        </p:spPr>
        <p:txBody>
          <a:bodyPr rtlCol="0" anchor="ctr"/>
          <a:lstStyle/>
          <a:p>
            <a:endParaRPr lang="en-US" dirty="0"/>
          </a:p>
        </p:txBody>
      </p:sp>
      <p:sp>
        <p:nvSpPr>
          <p:cNvPr id="17" name="Shape 17"/>
          <p:cNvSpPr/>
          <p:nvPr/>
        </p:nvSpPr>
        <p:spPr>
          <a:xfrm>
            <a:off x="6248400" y="4124325"/>
            <a:ext cx="5435600" cy="737791"/>
          </a:xfrm>
          <a:prstGeom prst="roundRect">
            <a:avLst>
              <a:gd name="adj" fmla="val 8607"/>
            </a:avLst>
          </a:prstGeom>
          <a:solidFill>
            <a:srgbClr val="007B85">
              <a:alpha val="7000"/>
            </a:srgbClr>
          </a:solidFill>
          <a:ln>
            <a:noFill/>
          </a:ln>
        </p:spPr>
        <p:txBody>
          <a:bodyPr rtlCol="0" anchor="ctr"/>
          <a:lstStyle/>
          <a:p>
            <a:endParaRPr lang="en-US" dirty="0"/>
          </a:p>
        </p:txBody>
      </p:sp>
      <p:sp>
        <p:nvSpPr>
          <p:cNvPr id="18" name="Shape 18"/>
          <p:cNvSpPr/>
          <p:nvPr/>
        </p:nvSpPr>
        <p:spPr>
          <a:xfrm>
            <a:off x="6251575" y="4127500"/>
            <a:ext cx="5429250" cy="731441"/>
          </a:xfrm>
          <a:prstGeom prst="roundRect">
            <a:avLst>
              <a:gd name="adj" fmla="val 8247"/>
            </a:avLst>
          </a:prstGeom>
          <a:noFill/>
          <a:ln w="6350">
            <a:solidFill>
              <a:srgbClr val="007B85"/>
            </a:solidFill>
            <a:miter lim="800000"/>
          </a:ln>
        </p:spPr>
        <p:txBody>
          <a:bodyPr rtlCol="0" anchor="ctr"/>
          <a:lstStyle/>
          <a:p>
            <a:endParaRPr lang="en-US" dirty="0"/>
          </a:p>
        </p:txBody>
      </p:sp>
      <p:sp>
        <p:nvSpPr>
          <p:cNvPr id="19" name="Text 19"/>
          <p:cNvSpPr txBox="1"/>
          <p:nvPr/>
        </p:nvSpPr>
        <p:spPr>
          <a:xfrm>
            <a:off x="635000" y="1716723"/>
            <a:ext cx="112949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The deliverables</a:t>
            </a:r>
            <a:endParaRPr lang="en-US" kern="100" sz="750" b="1" cap="all" spc="120" dirty="0">
              <a:solidFill>
                <a:srgbClr val="007B85"/>
              </a:solidFill>
              <a:latin typeface="Aptos"/>
              <a:ea typeface="Aptos"/>
              <a:cs typeface="Aptos"/>
            </a:endParaRPr>
          </a:p>
        </p:txBody>
      </p:sp>
      <p:pic>
        <p:nvPicPr>
          <p:cNvPr id="20" name="Picture 20"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949450"/>
            <a:ext cx="139700" cy="139700"/>
          </a:xfrm>
          <a:prstGeom prst="rect">
            <a:avLst/>
          </a:prstGeom>
        </p:spPr>
      </p:pic>
      <p:sp>
        <p:nvSpPr>
          <p:cNvPr id="21" name="Text 21"/>
          <p:cNvSpPr txBox="1"/>
          <p:nvPr/>
        </p:nvSpPr>
        <p:spPr>
          <a:xfrm>
            <a:off x="749300" y="1927844"/>
            <a:ext cx="4938206"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The HTML deck</a:t>
            </a:r>
            <a:r>
              <a:rPr lang="en-US" kern="100" sz="1075" b="0" dirty="0">
                <a:solidFill>
                  <a:srgbClr val="2E3B3E"/>
                </a:solidFill>
                <a:latin typeface="Aptos"/>
                <a:ea typeface="Aptos"/>
                <a:cs typeface="Aptos"/>
              </a:rPr>
              <a:t> — 1920×1080 slides that scale to any screen, keyboard and button navigation, every logo and photo embedded, the right-click editor inlined.</a:t>
            </a:r>
            <a:endParaRPr lang="en-US" kern="100" sz="1075" b="0" dirty="0">
              <a:solidFill>
                <a:srgbClr val="2E3B3E"/>
              </a:solidFill>
              <a:latin typeface="Aptos"/>
              <a:ea typeface="Aptos"/>
              <a:cs typeface="Aptos"/>
            </a:endParaRPr>
          </a:p>
        </p:txBody>
      </p:sp>
      <p:pic>
        <p:nvPicPr>
          <p:cNvPr id="22" name="Picture 22"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2581275"/>
            <a:ext cx="139700" cy="139700"/>
          </a:xfrm>
          <a:prstGeom prst="rect">
            <a:avLst/>
          </a:prstGeom>
        </p:spPr>
      </p:pic>
      <p:sp>
        <p:nvSpPr>
          <p:cNvPr id="23" name="Text 23"/>
          <p:cNvSpPr txBox="1"/>
          <p:nvPr/>
        </p:nvSpPr>
        <p:spPr>
          <a:xfrm>
            <a:off x="749300" y="2559669"/>
            <a:ext cx="501087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The PDF</a:t>
            </a:r>
            <a:r>
              <a:rPr lang="en-US" kern="100" sz="1075" b="0" dirty="0">
                <a:solidFill>
                  <a:srgbClr val="2E3B3E"/>
                </a:solidFill>
                <a:latin typeface="Aptos"/>
                <a:ea typeface="Aptos"/>
                <a:cs typeface="Aptos"/>
              </a:rPr>
              <a:t> — printed from that HTML by the browser engine: one page per slide, vector text, same colours and photography, verified page count.</a:t>
            </a:r>
            <a:endParaRPr lang="en-US" kern="100" sz="1075" b="0" dirty="0">
              <a:solidFill>
                <a:srgbClr val="2E3B3E"/>
              </a:solidFill>
              <a:latin typeface="Aptos"/>
              <a:ea typeface="Aptos"/>
              <a:cs typeface="Aptos"/>
            </a:endParaRPr>
          </a:p>
        </p:txBody>
      </p:sp>
      <p:pic>
        <p:nvPicPr>
          <p:cNvPr id="24" name="Picture 24"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3213100"/>
            <a:ext cx="139700" cy="139700"/>
          </a:xfrm>
          <a:prstGeom prst="rect">
            <a:avLst/>
          </a:prstGeom>
        </p:spPr>
      </p:pic>
      <p:sp>
        <p:nvSpPr>
          <p:cNvPr id="25" name="Text 25"/>
          <p:cNvSpPr txBox="1"/>
          <p:nvPr/>
        </p:nvSpPr>
        <p:spPr>
          <a:xfrm>
            <a:off x="749300" y="3191494"/>
            <a:ext cx="5194300" cy="622475"/>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The PowerPoint file</a:t>
            </a:r>
            <a:r>
              <a:rPr lang="en-US" kern="100" sz="1075" b="0" dirty="0">
                <a:solidFill>
                  <a:srgbClr val="2E3B3E"/>
                </a:solidFill>
                <a:latin typeface="Aptos"/>
                <a:ea typeface="Aptos"/>
                <a:cs typeface="Aptos"/>
              </a:rPr>
              <a:t> (on request) — converted from that HTML element by element: text boxes, shapes and pictures you edit in PowerPoint, checked slide by slide against the deck.</a:t>
            </a:r>
            <a:endParaRPr lang="en-US" kern="100" sz="1075" b="0" dirty="0">
              <a:solidFill>
                <a:srgbClr val="2E3B3E"/>
              </a:solidFill>
              <a:latin typeface="Aptos"/>
              <a:ea typeface="Aptos"/>
              <a:cs typeface="Aptos"/>
            </a:endParaRPr>
          </a:p>
        </p:txBody>
      </p:sp>
      <p:pic>
        <p:nvPicPr>
          <p:cNvPr id="26" name="Picture 26"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4049713"/>
            <a:ext cx="139700" cy="139700"/>
          </a:xfrm>
          <a:prstGeom prst="rect">
            <a:avLst/>
          </a:prstGeom>
        </p:spPr>
      </p:pic>
      <p:sp>
        <p:nvSpPr>
          <p:cNvPr id="27" name="Text 27"/>
          <p:cNvSpPr txBox="1"/>
          <p:nvPr/>
        </p:nvSpPr>
        <p:spPr>
          <a:xfrm>
            <a:off x="749300" y="4028107"/>
            <a:ext cx="5153597" cy="41768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The rebuild script</a:t>
            </a:r>
            <a:r>
              <a:rPr lang="en-US" kern="100" sz="1075" b="0" dirty="0">
                <a:solidFill>
                  <a:srgbClr val="2E3B3E"/>
                </a:solidFill>
                <a:latin typeface="Aptos"/>
                <a:ea typeface="Aptos"/>
                <a:cs typeface="Aptos"/>
              </a:rPr>
              <a:t> —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deck.rebuild.mjs</a:t>
            </a:r>
            <a:r>
              <a:rPr lang="en-US" kern="100" sz="775" b="0" spc="400" dirty="0">
                <a:solidFill>
                  <a:srgbClr val="003841"/>
                </a:solidFill>
                <a:latin typeface="Menlo"/>
                <a:ea typeface="Menlo"/>
                <a:cs typeface="Menlo"/>
              </a:rPr>
              <a:t>​</a:t>
            </a:r>
            <a:r>
              <a:rPr lang="en-US" kern="100" sz="1075" b="0" dirty="0">
                <a:solidFill>
                  <a:srgbClr val="2E3B3E"/>
                </a:solidFill>
                <a:latin typeface="Aptos"/>
                <a:ea typeface="Aptos"/>
                <a:cs typeface="Aptos"/>
              </a:rPr>
              <a:t>: run it after the skill is updated and the deck</a:t>
            </a:r>
            <a:br>
              <a:rPr lang="en-US" kern="100" sz="1075" b="0" dirty="0">
                <a:solidFill>
                  <a:srgbClr val="2E3B3E"/>
                </a:solidFill>
                <a:latin typeface="Aptos"/>
                <a:ea typeface="Aptos"/>
                <a:cs typeface="Aptos"/>
              </a:rPr>
            </a:br>
            <a:r>
              <a:rPr lang="en-US" kern="100" sz="1075" b="0" dirty="0">
                <a:solidFill>
                  <a:srgbClr val="2E3B3E"/>
                </a:solidFill>
                <a:latin typeface="Aptos"/>
                <a:ea typeface="Aptos"/>
                <a:cs typeface="Aptos"/>
              </a:rPr>
              <a:t>receives the newer editing tools, verified, with its PDF re-exported — no regeneration.</a:t>
            </a:r>
            <a:endParaRPr lang="en-US" kern="100" sz="1075" b="0" dirty="0">
              <a:solidFill>
                <a:srgbClr val="2E3B3E"/>
              </a:solidFill>
              <a:latin typeface="Aptos"/>
              <a:ea typeface="Aptos"/>
              <a:cs typeface="Aptos"/>
            </a:endParaRPr>
          </a:p>
        </p:txBody>
      </p:sp>
      <p:pic>
        <p:nvPicPr>
          <p:cNvPr id="28" name="Picture 28"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508000" y="4681538"/>
            <a:ext cx="139700" cy="139700"/>
          </a:xfrm>
          <a:prstGeom prst="rect">
            <a:avLst/>
          </a:prstGeom>
        </p:spPr>
      </p:pic>
      <p:sp>
        <p:nvSpPr>
          <p:cNvPr id="29" name="Text 29"/>
          <p:cNvSpPr txBox="1"/>
          <p:nvPr/>
        </p:nvSpPr>
        <p:spPr>
          <a:xfrm>
            <a:off x="749300" y="4659932"/>
            <a:ext cx="519430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A generator</a:t>
            </a:r>
            <a:r>
              <a:rPr lang="en-US" kern="100" sz="1075" b="0" dirty="0">
                <a:solidFill>
                  <a:srgbClr val="2E3B3E"/>
                </a:solidFill>
                <a:latin typeface="Aptos"/>
                <a:ea typeface="Aptos"/>
                <a:cs typeface="Aptos"/>
              </a:rPr>
              <a:t> for data-driven decks — a small Python script that rebuilds the deck from its content, so updates are a diff, not a redo.</a:t>
            </a:r>
            <a:endParaRPr lang="en-US" kern="100" sz="1075" b="0" dirty="0">
              <a:solidFill>
                <a:srgbClr val="2E3B3E"/>
              </a:solidFill>
              <a:latin typeface="Aptos"/>
              <a:ea typeface="Aptos"/>
              <a:cs typeface="Aptos"/>
            </a:endParaRPr>
          </a:p>
        </p:txBody>
      </p:sp>
      <p:sp>
        <p:nvSpPr>
          <p:cNvPr id="30" name="Text 30"/>
          <p:cNvSpPr txBox="1"/>
          <p:nvPr/>
        </p:nvSpPr>
        <p:spPr>
          <a:xfrm>
            <a:off x="6375400" y="1716723"/>
            <a:ext cx="241035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What the skill asks before it starts</a:t>
            </a:r>
            <a:endParaRPr lang="en-US" kern="100" sz="750" b="1" cap="all" spc="120" dirty="0">
              <a:solidFill>
                <a:srgbClr val="007B85"/>
              </a:solidFill>
              <a:latin typeface="Aptos"/>
              <a:ea typeface="Aptos"/>
              <a:cs typeface="Aptos"/>
            </a:endParaRPr>
          </a:p>
        </p:txBody>
      </p:sp>
      <p:pic>
        <p:nvPicPr>
          <p:cNvPr id="31" name="Picture 31"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1949450"/>
            <a:ext cx="139700" cy="139700"/>
          </a:xfrm>
          <a:prstGeom prst="rect">
            <a:avLst/>
          </a:prstGeom>
        </p:spPr>
      </p:pic>
      <p:sp>
        <p:nvSpPr>
          <p:cNvPr id="32" name="Text 32"/>
          <p:cNvSpPr txBox="1"/>
          <p:nvPr/>
        </p:nvSpPr>
        <p:spPr>
          <a:xfrm>
            <a:off x="6489700" y="1927844"/>
            <a:ext cx="4835263" cy="21290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Topic, audience, slide count.</a:t>
            </a:r>
            <a:r>
              <a:rPr lang="en-US" kern="100" sz="1075" b="0" dirty="0">
                <a:solidFill>
                  <a:srgbClr val="2E3B3E"/>
                </a:solidFill>
                <a:latin typeface="Aptos"/>
                <a:ea typeface="Aptos"/>
                <a:cs typeface="Aptos"/>
              </a:rPr>
              <a:t> The three inputs it never guesses; it asks instead.</a:t>
            </a:r>
            <a:endParaRPr lang="en-US" kern="100" sz="1075" b="0" dirty="0">
              <a:solidFill>
                <a:srgbClr val="2E3B3E"/>
              </a:solidFill>
              <a:latin typeface="Aptos"/>
              <a:ea typeface="Aptos"/>
              <a:cs typeface="Aptos"/>
            </a:endParaRPr>
          </a:p>
        </p:txBody>
      </p:sp>
      <p:pic>
        <p:nvPicPr>
          <p:cNvPr id="33" name="Picture 33"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2376488"/>
            <a:ext cx="139700" cy="139700"/>
          </a:xfrm>
          <a:prstGeom prst="rect">
            <a:avLst/>
          </a:prstGeom>
        </p:spPr>
      </p:pic>
      <p:sp>
        <p:nvSpPr>
          <p:cNvPr id="34" name="Text 34"/>
          <p:cNvSpPr txBox="1"/>
          <p:nvPr/>
        </p:nvSpPr>
        <p:spPr>
          <a:xfrm>
            <a:off x="6489700" y="2354882"/>
            <a:ext cx="3745397" cy="21290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Language</a:t>
            </a:r>
            <a:r>
              <a:rPr lang="en-US" kern="100" sz="1075" b="0" dirty="0">
                <a:solidFill>
                  <a:srgbClr val="2E3B3E"/>
                </a:solidFill>
                <a:latin typeface="Aptos"/>
                <a:ea typeface="Aptos"/>
                <a:cs typeface="Aptos"/>
              </a:rPr>
              <a:t> — English by default; Greek or bilingual on request.</a:t>
            </a:r>
            <a:endParaRPr lang="en-US" kern="100" sz="1075" b="0" dirty="0">
              <a:solidFill>
                <a:srgbClr val="2E3B3E"/>
              </a:solidFill>
              <a:latin typeface="Aptos"/>
              <a:ea typeface="Aptos"/>
              <a:cs typeface="Aptos"/>
            </a:endParaRPr>
          </a:p>
        </p:txBody>
      </p:sp>
      <p:pic>
        <p:nvPicPr>
          <p:cNvPr id="35" name="Picture 35"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2803525"/>
            <a:ext cx="139700" cy="139700"/>
          </a:xfrm>
          <a:prstGeom prst="rect">
            <a:avLst/>
          </a:prstGeom>
        </p:spPr>
      </p:pic>
      <p:sp>
        <p:nvSpPr>
          <p:cNvPr id="36" name="Text 36"/>
          <p:cNvSpPr txBox="1"/>
          <p:nvPr/>
        </p:nvSpPr>
        <p:spPr>
          <a:xfrm>
            <a:off x="6489700" y="2781919"/>
            <a:ext cx="499903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Output</a:t>
            </a:r>
            <a:r>
              <a:rPr lang="en-US" kern="100" sz="1075" b="0" dirty="0">
                <a:solidFill>
                  <a:srgbClr val="2E3B3E"/>
                </a:solidFill>
                <a:latin typeface="Aptos"/>
                <a:ea typeface="Aptos"/>
                <a:cs typeface="Aptos"/>
              </a:rPr>
              <a:t> — HTML by default; "send as PDF" adds the PDF, "in PowerPoint" an editable .pptx.</a:t>
            </a:r>
            <a:endParaRPr lang="en-US" kern="100" sz="1075" b="0" dirty="0">
              <a:solidFill>
                <a:srgbClr val="2E3B3E"/>
              </a:solidFill>
              <a:latin typeface="Aptos"/>
              <a:ea typeface="Aptos"/>
              <a:cs typeface="Aptos"/>
            </a:endParaRPr>
          </a:p>
        </p:txBody>
      </p:sp>
      <p:pic>
        <p:nvPicPr>
          <p:cNvPr id="37" name="Picture 37" desc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6248400" y="3435350"/>
            <a:ext cx="139700" cy="139700"/>
          </a:xfrm>
          <a:prstGeom prst="rect">
            <a:avLst/>
          </a:prstGeom>
        </p:spPr>
      </p:pic>
      <p:sp>
        <p:nvSpPr>
          <p:cNvPr id="38" name="Text 38"/>
          <p:cNvSpPr txBox="1"/>
          <p:nvPr/>
        </p:nvSpPr>
        <p:spPr>
          <a:xfrm>
            <a:off x="6489700" y="3413744"/>
            <a:ext cx="5169051"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No pictures of slides.</a:t>
            </a:r>
            <a:r>
              <a:rPr lang="en-US" kern="100" sz="1075" b="0" dirty="0">
                <a:solidFill>
                  <a:srgbClr val="2E3B3E"/>
                </a:solidFill>
                <a:latin typeface="Aptos"/>
                <a:ea typeface="Aptos"/>
                <a:cs typeface="Aptos"/>
              </a:rPr>
              <a:t> PDF and PowerPoint are exported from the finished HTML, never authored separately or stitched from screenshots.</a:t>
            </a:r>
            <a:endParaRPr lang="en-US" kern="100" sz="1075" b="0" dirty="0">
              <a:solidFill>
                <a:srgbClr val="2E3B3E"/>
              </a:solidFill>
              <a:latin typeface="Aptos"/>
              <a:ea typeface="Aptos"/>
              <a:cs typeface="Aptos"/>
            </a:endParaRPr>
          </a:p>
        </p:txBody>
      </p:sp>
      <p:sp>
        <p:nvSpPr>
          <p:cNvPr id="39" name="Text 39"/>
          <p:cNvSpPr txBox="1"/>
          <p:nvPr/>
        </p:nvSpPr>
        <p:spPr>
          <a:xfrm>
            <a:off x="6565763" y="4266660"/>
            <a:ext cx="4800874" cy="449128"/>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1300" b="1" dirty="0">
                <a:solidFill>
                  <a:srgbClr val="007B85"/>
                </a:solidFill>
                <a:latin typeface="Aptos"/>
                <a:ea typeface="Aptos"/>
                <a:cs typeface="Aptos"/>
              </a:rPr>
              <a:t>No fallbacks: a missing input is a question to you, never a silent default.</a:t>
            </a:r>
            <a:endParaRPr lang="en-US" kern="100" sz="1300" b="1" dirty="0">
              <a:solidFill>
                <a:srgbClr val="007B85"/>
              </a:solidFill>
              <a:latin typeface="Aptos"/>
              <a:ea typeface="Aptos"/>
              <a:cs typeface="Aptos"/>
            </a:endParaRPr>
          </a:p>
        </p:txBody>
      </p:sp>
      <p:pic>
        <p:nvPicPr>
          <p:cNvPr id="40" name="Picture 40" descr=""/>
          <p:cNvPicPr>
            <a:picLocks noChangeAspect="1"/>
          </p:cNvPicPr>
          <p:nvPr/>
        </p:nvPicPr>
        <p:blipFill>
          <a:blip r:embed="rId20"/>
          <a:srcRect/>
          <a:stretch>
            <a:fillRect/>
          </a:stretch>
        </p:blipFill>
        <p:spPr>
          <a:xfrm>
            <a:off x="508000" y="6400800"/>
            <a:ext cx="1006373" cy="215900"/>
          </a:xfrm>
          <a:prstGeom prst="rect">
            <a:avLst/>
          </a:prstGeom>
        </p:spPr>
      </p:pic>
      <p:sp>
        <p:nvSpPr>
          <p:cNvPr id="41" name="Text 41"/>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6</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86459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01 · What it makes possible</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525814"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NEWEST CAPABILITIES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689636"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What arrived most recently in the skill. Each is explained further on; the recipient needs no new tooling for any of them.</a:t>
            </a:r>
            <a:endParaRPr lang="en-US" kern="100" sz="1150" b="0" dirty="0">
              <a:solidFill>
                <a:srgbClr val="5C6C6F"/>
              </a:solidFill>
              <a:latin typeface="Aptos"/>
              <a:ea typeface="Aptos"/>
              <a:cs typeface="Aptos"/>
            </a:endParaRPr>
          </a:p>
        </p:txBody>
      </p:sp>
      <p:sp>
        <p:nvSpPr>
          <p:cNvPr id="5" name="Shape 5"/>
          <p:cNvSpPr/>
          <p:nvPr/>
        </p:nvSpPr>
        <p:spPr>
          <a:xfrm>
            <a:off x="508000" y="1714500"/>
            <a:ext cx="2679700" cy="3460750"/>
          </a:xfrm>
          <a:prstGeom prst="roundRect">
            <a:avLst>
              <a:gd name="adj" fmla="val 1896"/>
            </a:avLst>
          </a:prstGeom>
          <a:solidFill>
            <a:srgbClr val="FFFFFF"/>
          </a:solidFill>
          <a:ln>
            <a:noFill/>
          </a:ln>
        </p:spPr>
        <p:txBody>
          <a:bodyPr rtlCol="0" anchor="ctr"/>
          <a:lstStyle/>
          <a:p>
            <a:endParaRPr lang="en-US" dirty="0"/>
          </a:p>
        </p:txBody>
      </p:sp>
      <p:sp>
        <p:nvSpPr>
          <p:cNvPr id="6" name="Shape 6"/>
          <p:cNvSpPr/>
          <p:nvPr/>
        </p:nvSpPr>
        <p:spPr>
          <a:xfrm>
            <a:off x="508000" y="1714500"/>
            <a:ext cx="26797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3181350" y="1714500"/>
            <a:ext cx="6350" cy="346075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168900"/>
            <a:ext cx="26797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460750"/>
          </a:xfrm>
          <a:prstGeom prst="rect">
            <a:avLst/>
          </a:prstGeom>
          <a:solidFill>
            <a:srgbClr val="D9E4E5"/>
          </a:solidFill>
          <a:ln>
            <a:noFill/>
          </a:ln>
        </p:spPr>
        <p:txBody>
          <a:bodyPr rtlCol="0" anchor="ctr"/>
          <a:lstStyle/>
          <a:p>
            <a:endParaRPr lang="en-US" dirty="0"/>
          </a:p>
        </p:txBody>
      </p:sp>
      <p:sp>
        <p:nvSpPr>
          <p:cNvPr id="10" name="Shape 10"/>
          <p:cNvSpPr/>
          <p:nvPr/>
        </p:nvSpPr>
        <p:spPr>
          <a:xfrm>
            <a:off x="3340100" y="1714500"/>
            <a:ext cx="2679700" cy="3460750"/>
          </a:xfrm>
          <a:prstGeom prst="roundRect">
            <a:avLst>
              <a:gd name="adj" fmla="val 1896"/>
            </a:avLst>
          </a:prstGeom>
          <a:solidFill>
            <a:srgbClr val="FFFFFF"/>
          </a:solidFill>
          <a:ln>
            <a:noFill/>
          </a:ln>
        </p:spPr>
        <p:txBody>
          <a:bodyPr rtlCol="0" anchor="ctr"/>
          <a:lstStyle/>
          <a:p>
            <a:endParaRPr lang="en-US" dirty="0"/>
          </a:p>
        </p:txBody>
      </p:sp>
      <p:sp>
        <p:nvSpPr>
          <p:cNvPr id="11" name="Shape 11"/>
          <p:cNvSpPr/>
          <p:nvPr/>
        </p:nvSpPr>
        <p:spPr>
          <a:xfrm>
            <a:off x="3340100" y="1714500"/>
            <a:ext cx="2679700"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6013450" y="1714500"/>
            <a:ext cx="6350" cy="3460750"/>
          </a:xfrm>
          <a:prstGeom prst="rect">
            <a:avLst/>
          </a:prstGeom>
          <a:solidFill>
            <a:srgbClr val="D9E4E5"/>
          </a:solidFill>
          <a:ln>
            <a:noFill/>
          </a:ln>
        </p:spPr>
        <p:txBody>
          <a:bodyPr rtlCol="0" anchor="ctr"/>
          <a:lstStyle/>
          <a:p>
            <a:endParaRPr lang="en-US" dirty="0"/>
          </a:p>
        </p:txBody>
      </p:sp>
      <p:sp>
        <p:nvSpPr>
          <p:cNvPr id="13" name="Shape 13"/>
          <p:cNvSpPr/>
          <p:nvPr/>
        </p:nvSpPr>
        <p:spPr>
          <a:xfrm>
            <a:off x="3340100" y="5168900"/>
            <a:ext cx="2679700"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3340100" y="1714500"/>
            <a:ext cx="6350" cy="3460750"/>
          </a:xfrm>
          <a:prstGeom prst="rect">
            <a:avLst/>
          </a:prstGeom>
          <a:solidFill>
            <a:srgbClr val="D9E4E5"/>
          </a:solidFill>
          <a:ln>
            <a:noFill/>
          </a:ln>
        </p:spPr>
        <p:txBody>
          <a:bodyPr rtlCol="0" anchor="ctr"/>
          <a:lstStyle/>
          <a:p>
            <a:endParaRPr lang="en-US" dirty="0"/>
          </a:p>
        </p:txBody>
      </p:sp>
      <p:sp>
        <p:nvSpPr>
          <p:cNvPr id="15" name="Shape 15"/>
          <p:cNvSpPr/>
          <p:nvPr/>
        </p:nvSpPr>
        <p:spPr>
          <a:xfrm>
            <a:off x="6172200" y="1714500"/>
            <a:ext cx="2679700" cy="3460750"/>
          </a:xfrm>
          <a:prstGeom prst="roundRect">
            <a:avLst>
              <a:gd name="adj" fmla="val 1896"/>
            </a:avLst>
          </a:prstGeom>
          <a:solidFill>
            <a:srgbClr val="FFFFFF"/>
          </a:solidFill>
          <a:ln>
            <a:noFill/>
          </a:ln>
        </p:spPr>
        <p:txBody>
          <a:bodyPr rtlCol="0" anchor="ctr"/>
          <a:lstStyle/>
          <a:p>
            <a:endParaRPr lang="en-US" dirty="0"/>
          </a:p>
        </p:txBody>
      </p:sp>
      <p:sp>
        <p:nvSpPr>
          <p:cNvPr id="16" name="Shape 16"/>
          <p:cNvSpPr/>
          <p:nvPr/>
        </p:nvSpPr>
        <p:spPr>
          <a:xfrm>
            <a:off x="6172200" y="1714500"/>
            <a:ext cx="2679700"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8845550" y="1714500"/>
            <a:ext cx="6350" cy="3460750"/>
          </a:xfrm>
          <a:prstGeom prst="rect">
            <a:avLst/>
          </a:prstGeom>
          <a:solidFill>
            <a:srgbClr val="D9E4E5"/>
          </a:solidFill>
          <a:ln>
            <a:noFill/>
          </a:ln>
        </p:spPr>
        <p:txBody>
          <a:bodyPr rtlCol="0" anchor="ctr"/>
          <a:lstStyle/>
          <a:p>
            <a:endParaRPr lang="en-US" dirty="0"/>
          </a:p>
        </p:txBody>
      </p:sp>
      <p:sp>
        <p:nvSpPr>
          <p:cNvPr id="18" name="Shape 18"/>
          <p:cNvSpPr/>
          <p:nvPr/>
        </p:nvSpPr>
        <p:spPr>
          <a:xfrm>
            <a:off x="6172200" y="5168900"/>
            <a:ext cx="2679700"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6172200" y="1714500"/>
            <a:ext cx="6350" cy="3460750"/>
          </a:xfrm>
          <a:prstGeom prst="rect">
            <a:avLst/>
          </a:prstGeom>
          <a:solidFill>
            <a:srgbClr val="D9E4E5"/>
          </a:solidFill>
          <a:ln>
            <a:noFill/>
          </a:ln>
        </p:spPr>
        <p:txBody>
          <a:bodyPr rtlCol="0" anchor="ctr"/>
          <a:lstStyle/>
          <a:p>
            <a:endParaRPr lang="en-US" dirty="0"/>
          </a:p>
        </p:txBody>
      </p:sp>
      <p:sp>
        <p:nvSpPr>
          <p:cNvPr id="20" name="Shape 20"/>
          <p:cNvSpPr/>
          <p:nvPr/>
        </p:nvSpPr>
        <p:spPr>
          <a:xfrm>
            <a:off x="9004300" y="1714500"/>
            <a:ext cx="2679700" cy="3460750"/>
          </a:xfrm>
          <a:prstGeom prst="roundRect">
            <a:avLst>
              <a:gd name="adj" fmla="val 1896"/>
            </a:avLst>
          </a:prstGeom>
          <a:solidFill>
            <a:srgbClr val="FFFFFF"/>
          </a:solidFill>
          <a:ln>
            <a:noFill/>
          </a:ln>
        </p:spPr>
        <p:txBody>
          <a:bodyPr rtlCol="0" anchor="ctr"/>
          <a:lstStyle/>
          <a:p>
            <a:endParaRPr lang="en-US" dirty="0"/>
          </a:p>
        </p:txBody>
      </p:sp>
      <p:sp>
        <p:nvSpPr>
          <p:cNvPr id="21" name="Shape 21"/>
          <p:cNvSpPr/>
          <p:nvPr/>
        </p:nvSpPr>
        <p:spPr>
          <a:xfrm>
            <a:off x="9004300" y="1714500"/>
            <a:ext cx="2679700" cy="25400"/>
          </a:xfrm>
          <a:prstGeom prst="rect">
            <a:avLst/>
          </a:prstGeom>
          <a:solidFill>
            <a:srgbClr val="007B85"/>
          </a:solidFill>
          <a:ln>
            <a:noFill/>
          </a:ln>
        </p:spPr>
        <p:txBody>
          <a:bodyPr rtlCol="0" anchor="ctr"/>
          <a:lstStyle/>
          <a:p>
            <a:endParaRPr lang="en-US" dirty="0"/>
          </a:p>
        </p:txBody>
      </p:sp>
      <p:sp>
        <p:nvSpPr>
          <p:cNvPr id="22" name="Shape 22"/>
          <p:cNvSpPr/>
          <p:nvPr/>
        </p:nvSpPr>
        <p:spPr>
          <a:xfrm>
            <a:off x="11677650" y="1714500"/>
            <a:ext cx="6350" cy="3460750"/>
          </a:xfrm>
          <a:prstGeom prst="rect">
            <a:avLst/>
          </a:prstGeom>
          <a:solidFill>
            <a:srgbClr val="D9E4E5"/>
          </a:solidFill>
          <a:ln>
            <a:noFill/>
          </a:ln>
        </p:spPr>
        <p:txBody>
          <a:bodyPr rtlCol="0" anchor="ctr"/>
          <a:lstStyle/>
          <a:p>
            <a:endParaRPr lang="en-US" dirty="0"/>
          </a:p>
        </p:txBody>
      </p:sp>
      <p:sp>
        <p:nvSpPr>
          <p:cNvPr id="23" name="Shape 23"/>
          <p:cNvSpPr/>
          <p:nvPr/>
        </p:nvSpPr>
        <p:spPr>
          <a:xfrm>
            <a:off x="9004300" y="5168900"/>
            <a:ext cx="2679700" cy="6350"/>
          </a:xfrm>
          <a:prstGeom prst="rect">
            <a:avLst/>
          </a:prstGeom>
          <a:solidFill>
            <a:srgbClr val="D9E4E5"/>
          </a:solidFill>
          <a:ln>
            <a:noFill/>
          </a:ln>
        </p:spPr>
        <p:txBody>
          <a:bodyPr rtlCol="0" anchor="ctr"/>
          <a:lstStyle/>
          <a:p>
            <a:endParaRPr lang="en-US" dirty="0"/>
          </a:p>
        </p:txBody>
      </p:sp>
      <p:sp>
        <p:nvSpPr>
          <p:cNvPr id="24" name="Shape 24"/>
          <p:cNvSpPr/>
          <p:nvPr/>
        </p:nvSpPr>
        <p:spPr>
          <a:xfrm>
            <a:off x="9004300" y="1714500"/>
            <a:ext cx="6350" cy="3460750"/>
          </a:xfrm>
          <a:prstGeom prst="rect">
            <a:avLst/>
          </a:prstGeom>
          <a:solidFill>
            <a:srgbClr val="D9E4E5"/>
          </a:solidFill>
          <a:ln>
            <a:noFill/>
          </a:ln>
        </p:spPr>
        <p:txBody>
          <a:bodyPr rtlCol="0" anchor="ctr"/>
          <a:lstStyle/>
          <a:p>
            <a:endParaRPr lang="en-US" dirty="0"/>
          </a:p>
        </p:txBody>
      </p:sp>
      <p:sp>
        <p:nvSpPr>
          <p:cNvPr id="25" name="Shape 25"/>
          <p:cNvSpPr/>
          <p:nvPr/>
        </p:nvSpPr>
        <p:spPr>
          <a:xfrm>
            <a:off x="9290050" y="2509838"/>
            <a:ext cx="1168301" cy="139700"/>
          </a:xfrm>
          <a:prstGeom prst="roundRect">
            <a:avLst>
              <a:gd name="adj" fmla="val 22727"/>
            </a:avLst>
          </a:prstGeom>
          <a:solidFill>
            <a:srgbClr val="EBF1F2"/>
          </a:solidFill>
          <a:ln>
            <a:noFill/>
          </a:ln>
        </p:spPr>
        <p:txBody>
          <a:bodyPr rtlCol="0" anchor="ctr"/>
          <a:lstStyle/>
          <a:p>
            <a:endParaRPr lang="en-US" dirty="0"/>
          </a:p>
        </p:txBody>
      </p:sp>
      <p:sp>
        <p:nvSpPr>
          <p:cNvPr id="26" name="Shape 26"/>
          <p:cNvSpPr/>
          <p:nvPr/>
        </p:nvSpPr>
        <p:spPr>
          <a:xfrm>
            <a:off x="9290050" y="3303588"/>
            <a:ext cx="516434" cy="139700"/>
          </a:xfrm>
          <a:prstGeom prst="roundRect">
            <a:avLst>
              <a:gd name="adj" fmla="val 22727"/>
            </a:avLst>
          </a:prstGeom>
          <a:solidFill>
            <a:srgbClr val="EBF1F2"/>
          </a:solidFill>
          <a:ln>
            <a:noFill/>
          </a:ln>
        </p:spPr>
        <p:txBody>
          <a:bodyPr rtlCol="0" anchor="ctr"/>
          <a:lstStyle/>
          <a:p>
            <a:endParaRPr lang="en-US" dirty="0"/>
          </a:p>
        </p:txBody>
      </p:sp>
      <p:sp>
        <p:nvSpPr>
          <p:cNvPr id="27" name="Shape 27"/>
          <p:cNvSpPr/>
          <p:nvPr/>
        </p:nvSpPr>
        <p:spPr>
          <a:xfrm>
            <a:off x="508000" y="5391150"/>
            <a:ext cx="11176000" cy="6350"/>
          </a:xfrm>
          <a:prstGeom prst="rect">
            <a:avLst/>
          </a:prstGeom>
          <a:solidFill>
            <a:srgbClr val="007B85"/>
          </a:solidFill>
          <a:ln>
            <a:noFill/>
          </a:ln>
        </p:spPr>
        <p:txBody>
          <a:bodyPr rtlCol="0" anchor="ctr"/>
          <a:lstStyle/>
          <a:p>
            <a:endParaRPr lang="en-US" dirty="0"/>
          </a:p>
        </p:txBody>
      </p:sp>
      <p:sp>
        <p:nvSpPr>
          <p:cNvPr id="28" name="Shape 28"/>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29" name="Shape 29"/>
          <p:cNvSpPr/>
          <p:nvPr/>
        </p:nvSpPr>
        <p:spPr>
          <a:xfrm>
            <a:off x="508000" y="5629275"/>
            <a:ext cx="529332" cy="228600"/>
          </a:xfrm>
          <a:prstGeom prst="roundRect">
            <a:avLst>
              <a:gd name="adj" fmla="val 11111"/>
            </a:avLst>
          </a:prstGeom>
          <a:solidFill>
            <a:srgbClr val="007B85"/>
          </a:solidFill>
          <a:ln>
            <a:noFill/>
          </a:ln>
        </p:spPr>
        <p:txBody>
          <a:bodyPr rtlCol="0" anchor="ctr"/>
          <a:lstStyle/>
          <a:p>
            <a:endParaRPr lang="en-US" dirty="0"/>
          </a:p>
        </p:txBody>
      </p:sp>
      <p:pic>
        <p:nvPicPr>
          <p:cNvPr id="30" name="Picture 30"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31" name="Text 31"/>
          <p:cNvSpPr txBox="1"/>
          <p:nvPr/>
        </p:nvSpPr>
        <p:spPr>
          <a:xfrm>
            <a:off x="920750" y="1971865"/>
            <a:ext cx="56557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Edit SVG</a:t>
            </a:r>
            <a:endParaRPr lang="en-US" kern="100" sz="1100" b="1" dirty="0">
              <a:solidFill>
                <a:srgbClr val="0A1416"/>
              </a:solidFill>
              <a:latin typeface="Aptos"/>
              <a:ea typeface="Aptos"/>
              <a:cs typeface="Aptos"/>
            </a:endParaRPr>
          </a:p>
        </p:txBody>
      </p:sp>
      <p:sp>
        <p:nvSpPr>
          <p:cNvPr id="32" name="Text 32"/>
          <p:cNvSpPr txBox="1"/>
          <p:nvPr/>
        </p:nvSpPr>
        <p:spPr>
          <a:xfrm>
            <a:off x="645160" y="2285159"/>
            <a:ext cx="2381941" cy="935085"/>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A drawn icon, diagram or chart is no longer a picture: its </a:t>
            </a:r>
            <a:r>
              <a:rPr lang="en-US" kern="100" sz="975" b="1" dirty="0">
                <a:solidFill>
                  <a:srgbClr val="0A1416"/>
                </a:solidFill>
                <a:latin typeface="Aptos"/>
                <a:ea typeface="Aptos"/>
                <a:cs typeface="Aptos"/>
              </a:rPr>
              <a:t>parts</a:t>
            </a:r>
            <a:r>
              <a:rPr lang="en-US" kern="100" sz="975" b="0" dirty="0">
                <a:solidFill>
                  <a:srgbClr val="2E3B3E"/>
                </a:solidFill>
                <a:latin typeface="Aptos"/>
                <a:ea typeface="Aptos"/>
                <a:cs typeface="Aptos"/>
              </a:rPr>
              <a:t> — paths, shapes, text, groups — move, resize, recolour, reorder, duplicate and reword in place.</a:t>
            </a:r>
            <a:endParaRPr lang="en-US" kern="100" sz="975" b="0" dirty="0">
              <a:solidFill>
                <a:srgbClr val="2E3B3E"/>
              </a:solidFill>
              <a:latin typeface="Aptos"/>
              <a:ea typeface="Aptos"/>
              <a:cs typeface="Aptos"/>
            </a:endParaRPr>
          </a:p>
        </p:txBody>
      </p:sp>
      <p:sp>
        <p:nvSpPr>
          <p:cNvPr id="33" name="Text 33"/>
          <p:cNvSpPr txBox="1"/>
          <p:nvPr/>
        </p:nvSpPr>
        <p:spPr>
          <a:xfrm>
            <a:off x="645160" y="3264646"/>
            <a:ext cx="1887665"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Path data is never rewritten; one reversible record per drawing.</a:t>
            </a:r>
            <a:endParaRPr lang="en-US" kern="100" sz="975" b="0" dirty="0">
              <a:solidFill>
                <a:srgbClr val="2E3B3E"/>
              </a:solidFill>
              <a:latin typeface="Aptos"/>
              <a:ea typeface="Aptos"/>
              <a:cs typeface="Aptos"/>
            </a:endParaRPr>
          </a:p>
        </p:txBody>
      </p:sp>
      <p:pic>
        <p:nvPicPr>
          <p:cNvPr id="34" name="Picture 34"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3498850" y="1952625"/>
            <a:ext cx="165100" cy="165100"/>
          </a:xfrm>
          <a:prstGeom prst="rect">
            <a:avLst/>
          </a:prstGeom>
        </p:spPr>
      </p:pic>
      <p:sp>
        <p:nvSpPr>
          <p:cNvPr id="35" name="Text 35"/>
          <p:cNvSpPr txBox="1"/>
          <p:nvPr/>
        </p:nvSpPr>
        <p:spPr>
          <a:xfrm>
            <a:off x="3752850" y="1971865"/>
            <a:ext cx="1511284"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One toolbar, three tabs</a:t>
            </a:r>
            <a:endParaRPr lang="en-US" kern="100" sz="1100" b="1" dirty="0">
              <a:solidFill>
                <a:srgbClr val="0A1416"/>
              </a:solidFill>
              <a:latin typeface="Aptos"/>
              <a:ea typeface="Aptos"/>
              <a:cs typeface="Aptos"/>
            </a:endParaRPr>
          </a:p>
        </p:txBody>
      </p:sp>
      <p:sp>
        <p:nvSpPr>
          <p:cNvPr id="36" name="Text 36"/>
          <p:cNvSpPr txBox="1"/>
          <p:nvPr/>
        </p:nvSpPr>
        <p:spPr>
          <a:xfrm>
            <a:off x="3477260" y="2285159"/>
            <a:ext cx="2324154" cy="563610"/>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Text</a:t>
            </a:r>
            <a:r>
              <a:rPr lang="en-US" kern="100" sz="975" b="0" dirty="0">
                <a:solidFill>
                  <a:srgbClr val="2E3B3E"/>
                </a:solidFill>
                <a:latin typeface="Aptos"/>
                <a:ea typeface="Aptos"/>
                <a:cs typeface="Aptos"/>
              </a:rPr>
              <a:t>, </a:t>
            </a:r>
            <a:r>
              <a:rPr lang="en-US" kern="100" sz="975" b="1" dirty="0">
                <a:solidFill>
                  <a:srgbClr val="0A1416"/>
                </a:solidFill>
                <a:latin typeface="Aptos"/>
                <a:ea typeface="Aptos"/>
                <a:cs typeface="Aptos"/>
              </a:rPr>
              <a:t>Shape</a:t>
            </a:r>
            <a:r>
              <a:rPr lang="en-US" kern="100" sz="975" b="0" dirty="0">
                <a:solidFill>
                  <a:srgbClr val="2E3B3E"/>
                </a:solidFill>
                <a:latin typeface="Aptos"/>
                <a:ea typeface="Aptos"/>
                <a:cs typeface="Aptos"/>
              </a:rPr>
              <a:t> and </a:t>
            </a:r>
            <a:r>
              <a:rPr lang="en-US" kern="100" sz="975" b="1" dirty="0">
                <a:solidFill>
                  <a:srgbClr val="0A1416"/>
                </a:solidFill>
                <a:latin typeface="Aptos"/>
                <a:ea typeface="Aptos"/>
                <a:cs typeface="Aptos"/>
              </a:rPr>
              <a:t>SVG</a:t>
            </a:r>
            <a:r>
              <a:rPr lang="en-US" kern="100" sz="975" b="0" dirty="0">
                <a:solidFill>
                  <a:srgbClr val="2E3B3E"/>
                </a:solidFill>
                <a:latin typeface="Aptos"/>
                <a:ea typeface="Aptos"/>
                <a:cs typeface="Aptos"/>
              </a:rPr>
              <a:t> share one floating panel; the tab of the editor in use comes to the front by itself.</a:t>
            </a:r>
            <a:endParaRPr lang="en-US" kern="100" sz="975" b="0" dirty="0">
              <a:solidFill>
                <a:srgbClr val="2E3B3E"/>
              </a:solidFill>
              <a:latin typeface="Aptos"/>
              <a:ea typeface="Aptos"/>
              <a:cs typeface="Aptos"/>
            </a:endParaRPr>
          </a:p>
        </p:txBody>
      </p:sp>
      <p:sp>
        <p:nvSpPr>
          <p:cNvPr id="37" name="Text 37"/>
          <p:cNvSpPr txBox="1"/>
          <p:nvPr/>
        </p:nvSpPr>
        <p:spPr>
          <a:xfrm>
            <a:off x="3477260" y="2893171"/>
            <a:ext cx="1843034"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Pin, hide, anchor or detach it — remembered per deck.</a:t>
            </a:r>
            <a:endParaRPr lang="en-US" kern="100" sz="975" b="0" dirty="0">
              <a:solidFill>
                <a:srgbClr val="2E3B3E"/>
              </a:solidFill>
              <a:latin typeface="Aptos"/>
              <a:ea typeface="Aptos"/>
              <a:cs typeface="Aptos"/>
            </a:endParaRPr>
          </a:p>
        </p:txBody>
      </p:sp>
      <p:pic>
        <p:nvPicPr>
          <p:cNvPr id="38" name="Picture 38"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330950" y="1952625"/>
            <a:ext cx="165100" cy="165100"/>
          </a:xfrm>
          <a:prstGeom prst="rect">
            <a:avLst/>
          </a:prstGeom>
        </p:spPr>
      </p:pic>
      <p:sp>
        <p:nvSpPr>
          <p:cNvPr id="39" name="Text 39"/>
          <p:cNvSpPr txBox="1"/>
          <p:nvPr/>
        </p:nvSpPr>
        <p:spPr>
          <a:xfrm>
            <a:off x="6584950" y="1971865"/>
            <a:ext cx="120378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PowerPoint export</a:t>
            </a:r>
            <a:endParaRPr lang="en-US" kern="100" sz="1100" b="1" dirty="0">
              <a:solidFill>
                <a:srgbClr val="0A1416"/>
              </a:solidFill>
              <a:latin typeface="Aptos"/>
              <a:ea typeface="Aptos"/>
              <a:cs typeface="Aptos"/>
            </a:endParaRPr>
          </a:p>
        </p:txBody>
      </p:sp>
      <p:sp>
        <p:nvSpPr>
          <p:cNvPr id="40" name="Text 40"/>
          <p:cNvSpPr txBox="1"/>
          <p:nvPr/>
        </p:nvSpPr>
        <p:spPr>
          <a:xfrm>
            <a:off x="6309360" y="2285159"/>
            <a:ext cx="2383790" cy="749348"/>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Any deck as an </a:t>
            </a:r>
            <a:r>
              <a:rPr lang="en-US" kern="100" sz="975" b="1" dirty="0">
                <a:solidFill>
                  <a:srgbClr val="0A1416"/>
                </a:solidFill>
                <a:latin typeface="Aptos"/>
                <a:ea typeface="Aptos"/>
                <a:cs typeface="Aptos"/>
              </a:rPr>
              <a:t>editable .pptx</a:t>
            </a:r>
            <a:r>
              <a:rPr lang="en-US" kern="100" sz="975" b="0" dirty="0">
                <a:solidFill>
                  <a:srgbClr val="2E3B3E"/>
                </a:solidFill>
                <a:latin typeface="Aptos"/>
                <a:ea typeface="Aptos"/>
                <a:cs typeface="Aptos"/>
              </a:rPr>
              <a:t> (1.25): real text boxes with their fonts and weights, shapes, cropped pictures, SVG pictures — never slide screenshots.</a:t>
            </a:r>
            <a:endParaRPr lang="en-US" kern="100" sz="975" b="0" dirty="0">
              <a:solidFill>
                <a:srgbClr val="2E3B3E"/>
              </a:solidFill>
              <a:latin typeface="Aptos"/>
              <a:ea typeface="Aptos"/>
              <a:cs typeface="Aptos"/>
            </a:endParaRPr>
          </a:p>
        </p:txBody>
      </p:sp>
      <p:sp>
        <p:nvSpPr>
          <p:cNvPr id="41" name="Text 41"/>
          <p:cNvSpPr txBox="1"/>
          <p:nvPr/>
        </p:nvSpPr>
        <p:spPr>
          <a:xfrm>
            <a:off x="6309360" y="3078909"/>
            <a:ext cx="2352187"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Checked against the deck in </a:t>
            </a:r>
            <a:r>
              <a:rPr lang="en-US" kern="100" sz="975" b="1" dirty="0">
                <a:solidFill>
                  <a:srgbClr val="0A1416"/>
                </a:solidFill>
                <a:latin typeface="Aptos"/>
                <a:ea typeface="Aptos"/>
                <a:cs typeface="Aptos"/>
              </a:rPr>
              <a:t>PowerPoint itself</a:t>
            </a:r>
            <a:r>
              <a:rPr lang="en-US" kern="100" sz="975" b="0" dirty="0">
                <a:solidFill>
                  <a:srgbClr val="2E3B3E"/>
                </a:solidFill>
                <a:latin typeface="Aptos"/>
                <a:ea typeface="Aptos"/>
                <a:cs typeface="Aptos"/>
              </a:rPr>
              <a:t>, slide by slide.</a:t>
            </a:r>
            <a:endParaRPr lang="en-US" kern="100" sz="975" b="0" dirty="0">
              <a:solidFill>
                <a:srgbClr val="2E3B3E"/>
              </a:solidFill>
              <a:latin typeface="Aptos"/>
              <a:ea typeface="Aptos"/>
              <a:cs typeface="Aptos"/>
            </a:endParaRPr>
          </a:p>
        </p:txBody>
      </p:sp>
      <p:pic>
        <p:nvPicPr>
          <p:cNvPr id="42" name="Picture 42"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9163050" y="1952625"/>
            <a:ext cx="165100" cy="165100"/>
          </a:xfrm>
          <a:prstGeom prst="rect">
            <a:avLst/>
          </a:prstGeom>
        </p:spPr>
      </p:pic>
      <p:sp>
        <p:nvSpPr>
          <p:cNvPr id="43" name="Text 43"/>
          <p:cNvSpPr txBox="1"/>
          <p:nvPr/>
        </p:nvSpPr>
        <p:spPr>
          <a:xfrm>
            <a:off x="9417050" y="1971865"/>
            <a:ext cx="1148683"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The rebuild script</a:t>
            </a:r>
            <a:endParaRPr lang="en-US" kern="100" sz="1100" b="1" dirty="0">
              <a:solidFill>
                <a:srgbClr val="0A1416"/>
              </a:solidFill>
              <a:latin typeface="Aptos"/>
              <a:ea typeface="Aptos"/>
              <a:cs typeface="Aptos"/>
            </a:endParaRPr>
          </a:p>
        </p:txBody>
      </p:sp>
      <p:sp>
        <p:nvSpPr>
          <p:cNvPr id="44" name="Text 44"/>
          <p:cNvSpPr txBox="1"/>
          <p:nvPr/>
        </p:nvSpPr>
        <p:spPr>
          <a:xfrm>
            <a:off x="9141460" y="2285159"/>
            <a:ext cx="2453902" cy="935085"/>
          </a:xfrm>
          <a:prstGeom prst="rect">
            <a:avLst/>
          </a:prstGeom>
          <a:noFill/>
        </p:spPr>
        <p:txBody>
          <a:bodyPr wrap="non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Every deck ships with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&lt;deck&gt;.rebuild.mjs</a:t>
            </a:r>
            <a:r>
              <a:rPr lang="en-US" kern="100" sz="775" b="0" spc="400" dirty="0">
                <a:solidFill>
                  <a:srgbClr val="003841"/>
                </a:solidFill>
                <a:latin typeface="Menlo"/>
                <a:ea typeface="Menlo"/>
                <a:cs typeface="Menlo"/>
              </a:rPr>
              <a:t>​</a:t>
            </a:r>
            <a:r>
              <a:rPr lang="en-US" kern="100" sz="975" b="0" dirty="0">
                <a:solidFill>
                  <a:srgbClr val="2E3B3E"/>
                </a:solidFill>
                <a:latin typeface="Aptos"/>
                <a:ea typeface="Aptos"/>
                <a:cs typeface="Aptos"/>
              </a:rPr>
              <a:t>: after a skill update</a:t>
            </a:r>
            <a:br>
              <a:rPr lang="en-US" kern="100" sz="975" b="0" dirty="0">
                <a:solidFill>
                  <a:srgbClr val="2E3B3E"/>
                </a:solidFill>
                <a:latin typeface="Aptos"/>
                <a:ea typeface="Aptos"/>
                <a:cs typeface="Aptos"/>
              </a:rPr>
            </a:br>
            <a:r>
              <a:rPr lang="en-US" kern="100" sz="975" b="0" dirty="0">
                <a:solidFill>
                  <a:srgbClr val="2E3B3E"/>
                </a:solidFill>
                <a:latin typeface="Aptos"/>
                <a:ea typeface="Aptos"/>
                <a:cs typeface="Aptos"/>
              </a:rPr>
              <a:t>it re-embeds the newer editing tools,</a:t>
            </a:r>
            <a:br>
              <a:rPr lang="en-US" kern="100" sz="975" b="0" dirty="0">
                <a:solidFill>
                  <a:srgbClr val="2E3B3E"/>
                </a:solidFill>
                <a:latin typeface="Aptos"/>
                <a:ea typeface="Aptos"/>
                <a:cs typeface="Aptos"/>
              </a:rPr>
            </a:br>
            <a:r>
              <a:rPr lang="en-US" kern="100" sz="975" b="0" dirty="0">
                <a:solidFill>
                  <a:srgbClr val="2E3B3E"/>
                </a:solidFill>
                <a:latin typeface="Aptos"/>
                <a:ea typeface="Aptos"/>
                <a:cs typeface="Aptos"/>
              </a:rPr>
              <a:t>keeps a backup, re-verifies and re-exports</a:t>
            </a:r>
            <a:br>
              <a:rPr lang="en-US" kern="100" sz="975" b="0" dirty="0">
                <a:solidFill>
                  <a:srgbClr val="2E3B3E"/>
                </a:solidFill>
                <a:latin typeface="Aptos"/>
                <a:ea typeface="Aptos"/>
                <a:cs typeface="Aptos"/>
              </a:rPr>
            </a:br>
            <a:r>
              <a:rPr lang="en-US" kern="100" sz="975" b="0" dirty="0">
                <a:solidFill>
                  <a:srgbClr val="2E3B3E"/>
                </a:solidFill>
                <a:latin typeface="Aptos"/>
                <a:ea typeface="Aptos"/>
                <a:cs typeface="Aptos"/>
              </a:rPr>
              <a:t>the PDF.</a:t>
            </a:r>
            <a:endParaRPr lang="en-US" kern="100" sz="975" b="0" dirty="0">
              <a:solidFill>
                <a:srgbClr val="2E3B3E"/>
              </a:solidFill>
              <a:latin typeface="Aptos"/>
              <a:ea typeface="Aptos"/>
              <a:cs typeface="Aptos"/>
            </a:endParaRPr>
          </a:p>
        </p:txBody>
      </p:sp>
      <p:sp>
        <p:nvSpPr>
          <p:cNvPr id="45" name="Text 45"/>
          <p:cNvSpPr txBox="1"/>
          <p:nvPr/>
        </p:nvSpPr>
        <p:spPr>
          <a:xfrm>
            <a:off x="9192260" y="3264646"/>
            <a:ext cx="1353201" cy="192135"/>
          </a:xfrm>
          <a:prstGeom prst="rect">
            <a:avLst/>
          </a:prstGeom>
          <a:noFill/>
        </p:spPr>
        <p:txBody>
          <a:bodyPr wrap="none" lIns="0" tIns="0" rIns="0" bIns="0" rtlCol="0" anchor="t" anchorCtr="0">
            <a:noAutofit/>
          </a:bodyPr>
          <a:lstStyle/>
          <a:p>
            <a:pPr algn="l" marL="148590" indent="-148590">
              <a:lnSpc>
                <a:spcPct val="125000"/>
              </a:lnSpc>
              <a:spcBef>
                <a:spcPts val="0"/>
              </a:spcBef>
              <a:spcAft>
                <a:spcPts val="0"/>
              </a:spcAft>
              <a:buClr>
                <a:srgbClr val="003841"/>
              </a:buClr>
              <a:buFont typeface="Arial"/>
              <a:buChar char="•"/>
            </a:pP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--check</a:t>
            </a:r>
            <a:r>
              <a:rPr lang="en-US" kern="100" sz="775" b="0" spc="400" dirty="0">
                <a:solidFill>
                  <a:srgbClr val="003841"/>
                </a:solidFill>
                <a:latin typeface="Menlo"/>
                <a:ea typeface="Menlo"/>
                <a:cs typeface="Menlo"/>
              </a:rPr>
              <a:t>​</a:t>
            </a:r>
            <a:r>
              <a:rPr lang="en-US" kern="100" sz="975" b="0" dirty="0">
                <a:solidFill>
                  <a:srgbClr val="2E3B3E"/>
                </a:solidFill>
                <a:latin typeface="Aptos"/>
                <a:ea typeface="Aptos"/>
                <a:cs typeface="Aptos"/>
              </a:rPr>
              <a:t> only reports.</a:t>
            </a:r>
            <a:endParaRPr lang="en-US" kern="100" sz="975" b="0" dirty="0">
              <a:solidFill>
                <a:srgbClr val="2E3B3E"/>
              </a:solidFill>
              <a:latin typeface="Aptos"/>
              <a:ea typeface="Aptos"/>
              <a:cs typeface="Aptos"/>
            </a:endParaRPr>
          </a:p>
        </p:txBody>
      </p:sp>
      <p:sp>
        <p:nvSpPr>
          <p:cNvPr id="46" name="Text 46"/>
          <p:cNvSpPr txBox="1"/>
          <p:nvPr/>
        </p:nvSpPr>
        <p:spPr>
          <a:xfrm>
            <a:off x="647700" y="5691950"/>
            <a:ext cx="262632"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Also</a:t>
            </a:r>
            <a:endParaRPr lang="en-US" kern="100" sz="650" b="1" cap="all" spc="91" dirty="0">
              <a:solidFill>
                <a:srgbClr val="FFFFFF"/>
              </a:solidFill>
              <a:latin typeface="Aptos"/>
              <a:ea typeface="Aptos"/>
              <a:cs typeface="Aptos"/>
            </a:endParaRPr>
          </a:p>
        </p:txBody>
      </p:sp>
      <p:sp>
        <p:nvSpPr>
          <p:cNvPr id="47" name="Text 47"/>
          <p:cNvSpPr txBox="1"/>
          <p:nvPr/>
        </p:nvSpPr>
        <p:spPr>
          <a:xfrm>
            <a:off x="1215132" y="5489766"/>
            <a:ext cx="10468868" cy="510985"/>
          </a:xfrm>
          <a:prstGeom prst="rect">
            <a:avLst/>
          </a:prstGeom>
          <a:noFill/>
        </p:spPr>
        <p:txBody>
          <a:bodyPr wrap="squar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27 bundled photos with a written catalogue (Athens at dusk, data centre, network, microchip, security, developer, team analytics — three takes each); assistant settings kept </a:t>
            </a:r>
            <a:r>
              <a:rPr lang="en-US" kern="100" sz="1100" b="1" dirty="0">
                <a:solidFill>
                  <a:srgbClr val="2E3B3E"/>
                </a:solidFill>
                <a:latin typeface="Aptos"/>
                <a:ea typeface="Aptos"/>
                <a:cs typeface="Aptos"/>
              </a:rPr>
              <a:t>per provider</a:t>
            </a:r>
            <a:r>
              <a:rPr lang="en-US" kern="100" sz="1100" b="0" dirty="0">
                <a:solidFill>
                  <a:srgbClr val="2E3B3E"/>
                </a:solidFill>
                <a:latin typeface="Aptos"/>
                <a:ea typeface="Aptos"/>
                <a:cs typeface="Aptos"/>
              </a:rPr>
              <a:t> and an </a:t>
            </a:r>
            <a:r>
              <a:rPr lang="en-US" kern="100" sz="1100" b="0" i="1" dirty="0">
                <a:solidFill>
                  <a:srgbClr val="2E3B3E"/>
                </a:solidFill>
                <a:latin typeface="Aptos"/>
                <a:ea typeface="Aptos"/>
                <a:cs typeface="Aptos"/>
              </a:rPr>
              <a:t>Ask about…</a:t>
            </a:r>
            <a:r>
              <a:rPr lang="en-US" kern="100" sz="1100" b="0" dirty="0">
                <a:solidFill>
                  <a:srgbClr val="2E3B3E"/>
                </a:solidFill>
                <a:latin typeface="Aptos"/>
                <a:ea typeface="Aptos"/>
                <a:cs typeface="Aptos"/>
              </a:rPr>
              <a:t> popup on any row of the Outline or Tree; a full set of </a:t>
            </a:r>
            <a:r>
              <a:rPr lang="en-US" kern="100" sz="1100" b="1" dirty="0">
                <a:solidFill>
                  <a:srgbClr val="2E3B3E"/>
                </a:solidFill>
                <a:latin typeface="Aptos"/>
                <a:ea typeface="Aptos"/>
                <a:cs typeface="Aptos"/>
              </a:rPr>
              <a:t>keyboard shortcuts</a:t>
            </a:r>
            <a:r>
              <a:rPr lang="en-US" kern="100" sz="1100" b="0" dirty="0">
                <a:solidFill>
                  <a:srgbClr val="2E3B3E"/>
                </a:solidFill>
                <a:latin typeface="Aptos"/>
                <a:ea typeface="Aptos"/>
                <a:cs typeface="Aptos"/>
              </a:rPr>
              <a:t> for text, shapes, SVG parts and panels; PDFs whose shadows render correctly in </a:t>
            </a:r>
            <a:r>
              <a:rPr lang="en-US" kern="100" sz="1100" b="1" dirty="0">
                <a:solidFill>
                  <a:srgbClr val="2E3B3E"/>
                </a:solidFill>
                <a:latin typeface="Aptos"/>
                <a:ea typeface="Aptos"/>
                <a:cs typeface="Aptos"/>
              </a:rPr>
              <a:t>macOS Preview</a:t>
            </a:r>
            <a:r>
              <a:rPr lang="en-US" kern="100" sz="1100" b="0" dirty="0">
                <a:solidFill>
                  <a:srgbClr val="2E3B3E"/>
                </a:solidFill>
                <a:latin typeface="Aptos"/>
                <a:ea typeface="Aptos"/>
                <a:cs typeface="Aptos"/>
              </a:rPr>
              <a:t> (1.19); </a:t>
            </a:r>
            <a:r>
              <a:rPr lang="en-US" kern="100" sz="1100" b="1" dirty="0">
                <a:solidFill>
                  <a:srgbClr val="2E3B3E"/>
                </a:solidFill>
                <a:latin typeface="Aptos"/>
                <a:ea typeface="Aptos"/>
                <a:cs typeface="Aptos"/>
              </a:rPr>
              <a:t>four themes</a:t>
            </a:r>
            <a:r>
              <a:rPr lang="en-US" kern="100" sz="1100" b="0" dirty="0">
                <a:solidFill>
                  <a:srgbClr val="2E3B3E"/>
                </a:solidFill>
                <a:latin typeface="Aptos"/>
                <a:ea typeface="Aptos"/>
                <a:cs typeface="Aptos"/>
              </a:rPr>
              <a:t> chosen per deck — NBG, BikS2013, AIHub, Instrument (1.20–1.23).</a:t>
            </a:r>
            <a:endParaRPr lang="en-US" kern="100" sz="1100" b="0" dirty="0">
              <a:solidFill>
                <a:srgbClr val="2E3B3E"/>
              </a:solidFill>
              <a:latin typeface="Aptos"/>
              <a:ea typeface="Aptos"/>
              <a:cs typeface="Aptos"/>
            </a:endParaRPr>
          </a:p>
        </p:txBody>
      </p:sp>
      <p:pic>
        <p:nvPicPr>
          <p:cNvPr id="48" name="Picture 48" descr=""/>
          <p:cNvPicPr>
            <a:picLocks noChangeAspect="1"/>
          </p:cNvPicPr>
          <p:nvPr/>
        </p:nvPicPr>
        <p:blipFill>
          <a:blip r:embed="rId10"/>
          <a:srcRect/>
          <a:stretch>
            <a:fillRect/>
          </a:stretch>
        </p:blipFill>
        <p:spPr>
          <a:xfrm>
            <a:off x="508000" y="6400800"/>
            <a:ext cx="1006373" cy="215900"/>
          </a:xfrm>
          <a:prstGeom prst="rect">
            <a:avLst/>
          </a:prstGeom>
        </p:spPr>
      </p:pic>
      <p:sp>
        <p:nvSpPr>
          <p:cNvPr id="49" name="Text 49"/>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7</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0"/>
            <a:ext cx="12192000" cy="6858000"/>
          </a:xfrm>
          <a:prstGeom prst="rect">
            <a:avLst/>
          </a:prstGeom>
          <a:solidFill>
            <a:srgbClr val="003841"/>
          </a:solidFill>
          <a:ln>
            <a:noFill/>
          </a:ln>
        </p:spPr>
        <p:txBody>
          <a:bodyPr rtlCol="0" anchor="ctr"/>
          <a:lstStyle/>
          <a:p>
            <a:endParaRPr lang="en-US" dirty="0"/>
          </a:p>
        </p:txBody>
      </p:sp>
      <p:sp>
        <p:nvSpPr>
          <p:cNvPr id="3" name="Text 3"/>
          <p:cNvSpPr txBox="1"/>
          <p:nvPr/>
        </p:nvSpPr>
        <p:spPr>
          <a:xfrm>
            <a:off x="762000" y="1062990"/>
            <a:ext cx="1675971" cy="153733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3000" b="1" spc="-600" dirty="0">
                <a:solidFill>
                  <a:srgbClr val="FFFFFF">
                    <a:alpha val="10000"/>
                  </a:srgbClr>
                </a:solidFill>
                <a:latin typeface="Aptos"/>
                <a:ea typeface="Aptos"/>
                <a:cs typeface="Aptos"/>
              </a:rPr>
              <a:t>02</a:t>
            </a:r>
            <a:endParaRPr lang="en-US" kern="100" sz="13000" b="1" spc="-600" dirty="0">
              <a:solidFill>
                <a:srgbClr val="FFFFFF">
                  <a:alpha val="10000"/>
                </a:srgbClr>
              </a:solidFill>
              <a:latin typeface="Aptos"/>
              <a:ea typeface="Aptos"/>
              <a:cs typeface="Aptos"/>
            </a:endParaRPr>
          </a:p>
        </p:txBody>
      </p:sp>
      <p:sp>
        <p:nvSpPr>
          <p:cNvPr id="4" name="Shape 4"/>
          <p:cNvSpPr/>
          <p:nvPr/>
        </p:nvSpPr>
        <p:spPr>
          <a:xfrm>
            <a:off x="9156700" y="762000"/>
            <a:ext cx="698500" cy="698500"/>
          </a:xfrm>
          <a:prstGeom prst="rect">
            <a:avLst/>
          </a:prstGeom>
          <a:solidFill>
            <a:srgbClr val="007B85">
              <a:alpha val="55000"/>
            </a:srgbClr>
          </a:solidFill>
          <a:ln>
            <a:noFill/>
          </a:ln>
        </p:spPr>
        <p:txBody>
          <a:bodyPr rtlCol="0" anchor="ctr"/>
          <a:lstStyle/>
          <a:p>
            <a:endParaRPr lang="en-US" dirty="0"/>
          </a:p>
        </p:txBody>
      </p:sp>
      <p:sp>
        <p:nvSpPr>
          <p:cNvPr id="5" name="Shape 5"/>
          <p:cNvSpPr/>
          <p:nvPr/>
        </p:nvSpPr>
        <p:spPr>
          <a:xfrm>
            <a:off x="9944100" y="7620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6" name="Shape 6"/>
          <p:cNvSpPr/>
          <p:nvPr/>
        </p:nvSpPr>
        <p:spPr>
          <a:xfrm>
            <a:off x="10731500" y="7620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7" name="Shape 7"/>
          <p:cNvSpPr/>
          <p:nvPr/>
        </p:nvSpPr>
        <p:spPr>
          <a:xfrm>
            <a:off x="9156700" y="15494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8" name="Shape 8"/>
          <p:cNvSpPr/>
          <p:nvPr/>
        </p:nvSpPr>
        <p:spPr>
          <a:xfrm>
            <a:off x="9944100" y="1549400"/>
            <a:ext cx="698500" cy="698500"/>
          </a:xfrm>
          <a:custGeom>
            <a:avLst/>
            <a:gdLst/>
            <a:ahLst/>
            <a:cxnLst/>
            <a:rect l="0" t="0" r="r" b="b"/>
            <a:pathLst>
              <a:path w="698500" h="698500">
                <a:moveTo>
                  <a:pt x="0" y="0"/>
                </a:moveTo>
                <a:lnTo>
                  <a:pt x="698500" y="0"/>
                </a:lnTo>
                <a:lnTo>
                  <a:pt x="698500" y="0"/>
                </a:lnTo>
                <a:arcTo wR="698500" hR="698500" stAng="0" swAng="5400000"/>
                <a:lnTo>
                  <a:pt x="0" y="698500"/>
                </a:lnTo>
                <a:lnTo>
                  <a:pt x="0" y="0"/>
                </a:lnTo>
                <a:close/>
              </a:path>
            </a:pathLst>
          </a:custGeom>
          <a:solidFill>
            <a:srgbClr val="00CFE7">
              <a:alpha val="55000"/>
            </a:srgbClr>
          </a:solidFill>
          <a:ln>
            <a:noFill/>
          </a:ln>
        </p:spPr>
        <p:txBody>
          <a:bodyPr rtlCol="0" anchor="ctr"/>
          <a:lstStyle/>
          <a:p>
            <a:endParaRPr lang="en-US" dirty="0"/>
          </a:p>
        </p:txBody>
      </p:sp>
      <p:sp>
        <p:nvSpPr>
          <p:cNvPr id="9" name="Shape 9"/>
          <p:cNvSpPr/>
          <p:nvPr/>
        </p:nvSpPr>
        <p:spPr>
          <a:xfrm>
            <a:off x="10731500" y="15494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ADBF">
              <a:alpha val="55000"/>
            </a:srgbClr>
          </a:solidFill>
          <a:ln>
            <a:noFill/>
          </a:ln>
        </p:spPr>
        <p:txBody>
          <a:bodyPr rtlCol="0" anchor="ctr"/>
          <a:lstStyle/>
          <a:p>
            <a:endParaRPr lang="en-US" dirty="0"/>
          </a:p>
        </p:txBody>
      </p:sp>
      <p:sp>
        <p:nvSpPr>
          <p:cNvPr id="10" name="Shape 10"/>
          <p:cNvSpPr/>
          <p:nvPr/>
        </p:nvSpPr>
        <p:spPr>
          <a:xfrm>
            <a:off x="9156700" y="2336800"/>
            <a:ext cx="698500" cy="698500"/>
          </a:xfrm>
          <a:prstGeom prst="rect">
            <a:avLst/>
          </a:prstGeom>
          <a:solidFill>
            <a:srgbClr val="007B85">
              <a:alpha val="55000"/>
            </a:srgbClr>
          </a:solidFill>
          <a:ln>
            <a:noFill/>
          </a:ln>
        </p:spPr>
        <p:txBody>
          <a:bodyPr rtlCol="0" anchor="ctr"/>
          <a:lstStyle/>
          <a:p>
            <a:endParaRPr lang="en-US" dirty="0"/>
          </a:p>
        </p:txBody>
      </p:sp>
      <p:sp>
        <p:nvSpPr>
          <p:cNvPr id="11" name="Shape 11"/>
          <p:cNvSpPr/>
          <p:nvPr/>
        </p:nvSpPr>
        <p:spPr>
          <a:xfrm>
            <a:off x="9944100" y="23368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12" name="Shape 12"/>
          <p:cNvSpPr/>
          <p:nvPr/>
        </p:nvSpPr>
        <p:spPr>
          <a:xfrm>
            <a:off x="10731500" y="23368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13" name="Shape 13"/>
          <p:cNvSpPr/>
          <p:nvPr/>
        </p:nvSpPr>
        <p:spPr>
          <a:xfrm>
            <a:off x="762000" y="4443809"/>
            <a:ext cx="762000" cy="38100"/>
          </a:xfrm>
          <a:prstGeom prst="rect">
            <a:avLst/>
          </a:prstGeom>
          <a:solidFill>
            <a:srgbClr val="00ADBF"/>
          </a:solidFill>
          <a:ln>
            <a:noFill/>
          </a:ln>
        </p:spPr>
        <p:txBody>
          <a:bodyPr rtlCol="0" anchor="ctr"/>
          <a:lstStyle/>
          <a:p>
            <a:endParaRPr lang="en-US" dirty="0"/>
          </a:p>
        </p:txBody>
      </p:sp>
      <p:sp>
        <p:nvSpPr>
          <p:cNvPr id="14" name="Text 14"/>
          <p:cNvSpPr txBox="1"/>
          <p:nvPr/>
        </p:nvSpPr>
        <p:spPr>
          <a:xfrm>
            <a:off x="762000" y="2669032"/>
            <a:ext cx="892572" cy="137668"/>
          </a:xfrm>
          <a:prstGeom prst="rect">
            <a:avLst/>
          </a:prstGeom>
          <a:noFill/>
        </p:spPr>
        <p:txBody>
          <a:bodyPr wrap="none" lIns="0" tIns="0" rIns="0" bIns="0" rtlCol="0" anchor="t" anchorCtr="0">
            <a:noAutofit/>
          </a:bodyPr>
          <a:lstStyle/>
          <a:p>
            <a:pPr algn="l">
              <a:lnSpc>
                <a:spcPct val="101852"/>
              </a:lnSpc>
              <a:spcBef>
                <a:spcPts val="0"/>
              </a:spcBef>
              <a:spcAft>
                <a:spcPts val="0"/>
              </a:spcAft>
              <a:buNone/>
            </a:pPr>
            <a:r>
              <a:rPr lang="en-US" kern="100" sz="900" b="0" cap="all" spc="198" dirty="0">
                <a:solidFill>
                  <a:srgbClr val="00CFE7"/>
                </a:solidFill>
                <a:latin typeface="Aptos SemiBold"/>
                <a:ea typeface="Aptos SemiBold"/>
                <a:cs typeface="Aptos SemiBold"/>
              </a:rPr>
              <a:t>Section 02</a:t>
            </a:r>
            <a:endParaRPr lang="en-US" kern="100" sz="900" b="0" cap="all" spc="198" dirty="0">
              <a:solidFill>
                <a:srgbClr val="00CFE7"/>
              </a:solidFill>
              <a:latin typeface="Aptos SemiBold"/>
              <a:ea typeface="Aptos SemiBold"/>
              <a:cs typeface="Aptos SemiBold"/>
            </a:endParaRPr>
          </a:p>
        </p:txBody>
      </p:sp>
      <p:sp>
        <p:nvSpPr>
          <p:cNvPr id="15" name="Text 15"/>
          <p:cNvSpPr txBox="1"/>
          <p:nvPr/>
        </p:nvSpPr>
        <p:spPr>
          <a:xfrm>
            <a:off x="762000" y="2981960"/>
            <a:ext cx="2685764" cy="1205016"/>
          </a:xfrm>
          <a:prstGeom prst="rect">
            <a:avLst/>
          </a:prstGeom>
          <a:noFill/>
        </p:spPr>
        <p:txBody>
          <a:bodyPr wrap="none" lIns="0" tIns="0" rIns="0" bIns="0" rtlCol="0" anchor="t" anchorCtr="0">
            <a:noAutofit/>
          </a:bodyPr>
          <a:lstStyle/>
          <a:p>
            <a:pPr algn="l">
              <a:lnSpc>
                <a:spcPct val="85000"/>
              </a:lnSpc>
              <a:spcBef>
                <a:spcPts val="0"/>
              </a:spcBef>
              <a:spcAft>
                <a:spcPts val="0"/>
              </a:spcAft>
              <a:buNone/>
            </a:pPr>
            <a:r>
              <a:rPr lang="en-US" kern="100" sz="4800" b="1" spc="-150" dirty="0">
                <a:solidFill>
                  <a:srgbClr val="FFFFFF"/>
                </a:solidFill>
                <a:latin typeface="Aptos"/>
                <a:ea typeface="Aptos"/>
                <a:cs typeface="Aptos"/>
              </a:rPr>
              <a:t>Ask,</a:t>
            </a:r>
            <a:br>
              <a:rPr lang="en-US" kern="100" sz="4800" b="1" spc="-150" dirty="0">
                <a:solidFill>
                  <a:srgbClr val="FFFFFF"/>
                </a:solidFill>
                <a:latin typeface="Aptos"/>
                <a:ea typeface="Aptos"/>
                <a:cs typeface="Aptos"/>
              </a:rPr>
            </a:br>
            <a:r>
              <a:rPr lang="en-US" kern="100" sz="4800" b="1" spc="-150" dirty="0">
                <a:solidFill>
                  <a:srgbClr val="FFFFFF"/>
                </a:solidFill>
                <a:latin typeface="Aptos"/>
                <a:ea typeface="Aptos"/>
                <a:cs typeface="Aptos"/>
              </a:rPr>
              <a:t>build, edit</a:t>
            </a:r>
            <a:endParaRPr lang="en-US" kern="100" sz="4800" b="1" spc="-150" dirty="0">
              <a:solidFill>
                <a:srgbClr val="FFFFFF"/>
              </a:solidFill>
              <a:latin typeface="Aptos"/>
              <a:ea typeface="Aptos"/>
              <a:cs typeface="Aptos"/>
            </a:endParaRPr>
          </a:p>
        </p:txBody>
      </p:sp>
      <p:sp>
        <p:nvSpPr>
          <p:cNvPr id="16" name="Text 16"/>
          <p:cNvSpPr txBox="1"/>
          <p:nvPr/>
        </p:nvSpPr>
        <p:spPr>
          <a:xfrm>
            <a:off x="762000" y="4649041"/>
            <a:ext cx="7604302" cy="504619"/>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1400" b="0" dirty="0">
                <a:solidFill>
                  <a:srgbClr val="FFFFFF">
                    <a:alpha val="78000"/>
                  </a:srgbClr>
                </a:solidFill>
                <a:latin typeface="Aptos"/>
                <a:ea typeface="Aptos"/>
                <a:cs typeface="Aptos"/>
              </a:rPr>
              <a:t>Asking for a deck, what happens in between, the quality gates, and everything the right-click editor can do.</a:t>
            </a:r>
            <a:endParaRPr lang="en-US" kern="100" sz="1400" b="0" dirty="0">
              <a:solidFill>
                <a:srgbClr val="FFFFFF">
                  <a:alpha val="78000"/>
                </a:srgbClr>
              </a:solidFill>
              <a:latin typeface="Aptos"/>
              <a:ea typeface="Aptos"/>
              <a:cs typeface="Aptos"/>
            </a:endParaRPr>
          </a:p>
        </p:txBody>
      </p:sp>
      <p:pic>
        <p:nvPicPr>
          <p:cNvPr id="17" name="Picture 17" descr=""/>
          <p:cNvPicPr>
            <a:picLocks noChangeAspect="1"/>
          </p:cNvPicPr>
          <p:nvPr/>
        </p:nvPicPr>
        <p:blipFill>
          <a:blip r:embed="rId2"/>
          <a:srcRect/>
          <a:stretch>
            <a:fillRect/>
          </a:stretch>
        </p:blipFill>
        <p:spPr>
          <a:xfrm>
            <a:off x="762000" y="5943600"/>
            <a:ext cx="1874684" cy="406400"/>
          </a:xfrm>
          <a:prstGeom prst="rect">
            <a:avLst/>
          </a:prstGeom>
        </p:spPr>
      </p:pic>
      <p:sp>
        <p:nvSpPr>
          <p:cNvPr id="18" name="Text 18"/>
          <p:cNvSpPr txBox="1"/>
          <p:nvPr/>
        </p:nvSpPr>
        <p:spPr>
          <a:xfrm>
            <a:off x="11629727" y="645058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FFFFFF">
                    <a:alpha val="50000"/>
                  </a:srgbClr>
                </a:solidFill>
                <a:latin typeface="Aptos SemiBold"/>
                <a:ea typeface="Aptos SemiBold"/>
                <a:cs typeface="Aptos SemiBold"/>
              </a:rPr>
              <a:t>8</a:t>
            </a:r>
            <a:endParaRPr lang="en-US" kern="100" sz="800" b="0" dirty="0">
              <a:solidFill>
                <a:srgbClr val="FFFFFF">
                  <a:alpha val="50000"/>
                </a:srgbClr>
              </a:solidFill>
              <a:latin typeface="Aptos SemiBold"/>
              <a:ea typeface="Aptos SemiBold"/>
              <a:cs typeface="Aptos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920103"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INSTALLING THE SKILL</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902502"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One public marketplace, two commands. No npm install, no build step: the skill is Markdown, assets and zero-dependency Node scripts.</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1828800"/>
            <a:ext cx="5410200" cy="2179638"/>
          </a:xfrm>
          <a:prstGeom prst="roundRect">
            <a:avLst>
              <a:gd name="adj" fmla="val 3496"/>
            </a:avLst>
          </a:prstGeom>
          <a:solidFill>
            <a:srgbClr val="0A1416"/>
          </a:solidFill>
          <a:ln>
            <a:noFill/>
          </a:ln>
        </p:spPr>
        <p:txBody>
          <a:bodyPr rtlCol="0" anchor="ctr"/>
          <a:lstStyle/>
          <a:p>
            <a:endParaRPr lang="en-US" dirty="0"/>
          </a:p>
        </p:txBody>
      </p:sp>
      <p:sp>
        <p:nvSpPr>
          <p:cNvPr id="7" name="Shape 7"/>
          <p:cNvSpPr/>
          <p:nvPr/>
        </p:nvSpPr>
        <p:spPr>
          <a:xfrm>
            <a:off x="508000" y="4911725"/>
            <a:ext cx="54102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3012877" y="4268788"/>
            <a:ext cx="2708970"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1207591" y="4464050"/>
            <a:ext cx="516434" cy="139700"/>
          </a:xfrm>
          <a:prstGeom prst="roundRect">
            <a:avLst>
              <a:gd name="adj" fmla="val 22727"/>
            </a:avLst>
          </a:prstGeom>
          <a:solidFill>
            <a:srgbClr val="EBF1F2"/>
          </a:solidFill>
          <a:ln>
            <a:noFill/>
          </a:ln>
        </p:spPr>
        <p:txBody>
          <a:bodyPr rtlCol="0" anchor="ctr"/>
          <a:lstStyle/>
          <a:p>
            <a:endParaRPr lang="en-US" dirty="0"/>
          </a:p>
        </p:txBody>
      </p:sp>
      <p:sp>
        <p:nvSpPr>
          <p:cNvPr id="10" name="Shape 10"/>
          <p:cNvSpPr/>
          <p:nvPr/>
        </p:nvSpPr>
        <p:spPr>
          <a:xfrm>
            <a:off x="4081760" y="4464050"/>
            <a:ext cx="694234"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749300" y="4659313"/>
            <a:ext cx="1346002" cy="139700"/>
          </a:xfrm>
          <a:prstGeom prst="roundRect">
            <a:avLst>
              <a:gd name="adj" fmla="val 22727"/>
            </a:avLst>
          </a:prstGeom>
          <a:solidFill>
            <a:srgbClr val="EBF1F2"/>
          </a:solidFill>
          <a:ln>
            <a:noFill/>
          </a:ln>
        </p:spPr>
        <p:txBody>
          <a:bodyPr rtlCol="0" anchor="ctr"/>
          <a:lstStyle/>
          <a:p>
            <a:endParaRPr lang="en-US" dirty="0"/>
          </a:p>
        </p:txBody>
      </p:sp>
      <p:sp>
        <p:nvSpPr>
          <p:cNvPr id="12" name="Shape 12"/>
          <p:cNvSpPr/>
          <p:nvPr/>
        </p:nvSpPr>
        <p:spPr>
          <a:xfrm>
            <a:off x="508000" y="5486400"/>
            <a:ext cx="5410200" cy="6350"/>
          </a:xfrm>
          <a:prstGeom prst="rect">
            <a:avLst/>
          </a:prstGeom>
          <a:solidFill>
            <a:srgbClr val="EBF1F2"/>
          </a:solidFill>
          <a:ln>
            <a:noFill/>
          </a:ln>
        </p:spPr>
        <p:txBody>
          <a:bodyPr rtlCol="0" anchor="ctr"/>
          <a:lstStyle/>
          <a:p>
            <a:endParaRPr lang="en-US" dirty="0"/>
          </a:p>
        </p:txBody>
      </p:sp>
      <p:sp>
        <p:nvSpPr>
          <p:cNvPr id="13" name="Shape 13"/>
          <p:cNvSpPr/>
          <p:nvPr/>
        </p:nvSpPr>
        <p:spPr>
          <a:xfrm>
            <a:off x="6273800" y="1714500"/>
            <a:ext cx="25400" cy="114300"/>
          </a:xfrm>
          <a:prstGeom prst="rect">
            <a:avLst/>
          </a:prstGeom>
          <a:solidFill>
            <a:srgbClr val="007B85"/>
          </a:solidFill>
          <a:ln>
            <a:noFill/>
          </a:ln>
        </p:spPr>
        <p:txBody>
          <a:bodyPr rtlCol="0" anchor="ctr"/>
          <a:lstStyle/>
          <a:p>
            <a:endParaRPr lang="en-US" dirty="0"/>
          </a:p>
        </p:txBody>
      </p:sp>
      <p:sp>
        <p:nvSpPr>
          <p:cNvPr id="14" name="Shape 14"/>
          <p:cNvSpPr/>
          <p:nvPr/>
        </p:nvSpPr>
        <p:spPr>
          <a:xfrm>
            <a:off x="6273800" y="2592388"/>
            <a:ext cx="5410200" cy="6350"/>
          </a:xfrm>
          <a:prstGeom prst="rect">
            <a:avLst/>
          </a:prstGeom>
          <a:solidFill>
            <a:srgbClr val="EBF1F2"/>
          </a:solidFill>
          <a:ln>
            <a:noFill/>
          </a:ln>
        </p:spPr>
        <p:txBody>
          <a:bodyPr rtlCol="0" anchor="ctr"/>
          <a:lstStyle/>
          <a:p>
            <a:endParaRPr lang="en-US" dirty="0"/>
          </a:p>
        </p:txBody>
      </p:sp>
      <p:sp>
        <p:nvSpPr>
          <p:cNvPr id="15" name="Shape 15"/>
          <p:cNvSpPr/>
          <p:nvPr/>
        </p:nvSpPr>
        <p:spPr>
          <a:xfrm>
            <a:off x="8037810" y="1949450"/>
            <a:ext cx="3420070" cy="139700"/>
          </a:xfrm>
          <a:prstGeom prst="roundRect">
            <a:avLst>
              <a:gd name="adj" fmla="val 22727"/>
            </a:avLst>
          </a:prstGeom>
          <a:solidFill>
            <a:srgbClr val="EBF1F2"/>
          </a:solidFill>
          <a:ln>
            <a:noFill/>
          </a:ln>
        </p:spPr>
        <p:txBody>
          <a:bodyPr rtlCol="0" anchor="ctr"/>
          <a:lstStyle/>
          <a:p>
            <a:endParaRPr lang="en-US" dirty="0"/>
          </a:p>
        </p:txBody>
      </p:sp>
      <p:sp>
        <p:nvSpPr>
          <p:cNvPr id="16" name="Shape 16"/>
          <p:cNvSpPr/>
          <p:nvPr/>
        </p:nvSpPr>
        <p:spPr>
          <a:xfrm>
            <a:off x="7511455" y="2144713"/>
            <a:ext cx="1168301"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9416058" y="2144713"/>
            <a:ext cx="812701" cy="139700"/>
          </a:xfrm>
          <a:prstGeom prst="roundRect">
            <a:avLst>
              <a:gd name="adj" fmla="val 22727"/>
            </a:avLst>
          </a:prstGeom>
          <a:solidFill>
            <a:srgbClr val="EBF1F2"/>
          </a:solidFill>
          <a:ln>
            <a:noFill/>
          </a:ln>
        </p:spPr>
        <p:txBody>
          <a:bodyPr rtlCol="0" anchor="ctr"/>
          <a:lstStyle/>
          <a:p>
            <a:endParaRPr lang="en-US" dirty="0"/>
          </a:p>
        </p:txBody>
      </p:sp>
      <p:sp>
        <p:nvSpPr>
          <p:cNvPr id="18" name="Shape 18"/>
          <p:cNvSpPr/>
          <p:nvPr/>
        </p:nvSpPr>
        <p:spPr>
          <a:xfrm>
            <a:off x="6273800" y="3557588"/>
            <a:ext cx="5410200"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6273800" y="4132263"/>
            <a:ext cx="5410200"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6273800" y="4902200"/>
            <a:ext cx="5410200" cy="6350"/>
          </a:xfrm>
          <a:prstGeom prst="rect">
            <a:avLst/>
          </a:prstGeom>
          <a:solidFill>
            <a:srgbClr val="EBF1F2"/>
          </a:solidFill>
          <a:ln>
            <a:noFill/>
          </a:ln>
        </p:spPr>
        <p:txBody>
          <a:bodyPr rtlCol="0" anchor="ctr"/>
          <a:lstStyle/>
          <a:p>
            <a:endParaRPr lang="en-US" dirty="0"/>
          </a:p>
        </p:txBody>
      </p:sp>
      <p:sp>
        <p:nvSpPr>
          <p:cNvPr id="21" name="Shape 21"/>
          <p:cNvSpPr/>
          <p:nvPr/>
        </p:nvSpPr>
        <p:spPr>
          <a:xfrm>
            <a:off x="9454257" y="4259263"/>
            <a:ext cx="1464568" cy="139700"/>
          </a:xfrm>
          <a:prstGeom prst="roundRect">
            <a:avLst>
              <a:gd name="adj" fmla="val 22727"/>
            </a:avLst>
          </a:prstGeom>
          <a:solidFill>
            <a:srgbClr val="EBF1F2"/>
          </a:solidFill>
          <a:ln>
            <a:noFill/>
          </a:ln>
        </p:spPr>
        <p:txBody>
          <a:bodyPr rtlCol="0" anchor="ctr"/>
          <a:lstStyle/>
          <a:p>
            <a:endParaRPr lang="en-US" dirty="0"/>
          </a:p>
        </p:txBody>
      </p:sp>
      <p:sp>
        <p:nvSpPr>
          <p:cNvPr id="22" name="Shape 22"/>
          <p:cNvSpPr/>
          <p:nvPr/>
        </p:nvSpPr>
        <p:spPr>
          <a:xfrm>
            <a:off x="10011470" y="4454525"/>
            <a:ext cx="635000" cy="139700"/>
          </a:xfrm>
          <a:prstGeom prst="roundRect">
            <a:avLst>
              <a:gd name="adj" fmla="val 22727"/>
            </a:avLst>
          </a:prstGeom>
          <a:solidFill>
            <a:srgbClr val="EBF1F2"/>
          </a:solidFill>
          <a:ln>
            <a:noFill/>
          </a:ln>
        </p:spPr>
        <p:txBody>
          <a:bodyPr rtlCol="0" anchor="ctr"/>
          <a:lstStyle/>
          <a:p>
            <a:endParaRPr lang="en-US" dirty="0"/>
          </a:p>
        </p:txBody>
      </p:sp>
      <p:sp>
        <p:nvSpPr>
          <p:cNvPr id="23" name="Shape 23"/>
          <p:cNvSpPr/>
          <p:nvPr/>
        </p:nvSpPr>
        <p:spPr>
          <a:xfrm>
            <a:off x="6515100" y="4649788"/>
            <a:ext cx="1168301" cy="139700"/>
          </a:xfrm>
          <a:prstGeom prst="roundRect">
            <a:avLst>
              <a:gd name="adj" fmla="val 22727"/>
            </a:avLst>
          </a:prstGeom>
          <a:solidFill>
            <a:srgbClr val="EBF1F2"/>
          </a:solidFill>
          <a:ln>
            <a:noFill/>
          </a:ln>
        </p:spPr>
        <p:txBody>
          <a:bodyPr rtlCol="0" anchor="ctr"/>
          <a:lstStyle/>
          <a:p>
            <a:endParaRPr lang="en-US" dirty="0"/>
          </a:p>
        </p:txBody>
      </p:sp>
      <p:sp>
        <p:nvSpPr>
          <p:cNvPr id="24" name="Text 24"/>
          <p:cNvSpPr txBox="1"/>
          <p:nvPr/>
        </p:nvSpPr>
        <p:spPr>
          <a:xfrm>
            <a:off x="635000" y="1716723"/>
            <a:ext cx="100999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In Claude Code</a:t>
            </a:r>
            <a:endParaRPr lang="en-US" kern="100" sz="750" b="1" cap="all" spc="120" dirty="0">
              <a:solidFill>
                <a:srgbClr val="007B85"/>
              </a:solidFill>
              <a:latin typeface="Aptos"/>
              <a:ea typeface="Aptos"/>
              <a:cs typeface="Aptos"/>
            </a:endParaRPr>
          </a:p>
        </p:txBody>
      </p:sp>
      <p:sp>
        <p:nvSpPr>
          <p:cNvPr id="25" name="Text 25"/>
          <p:cNvSpPr txBox="1"/>
          <p:nvPr/>
        </p:nvSpPr>
        <p:spPr>
          <a:xfrm>
            <a:off x="673100" y="1954990"/>
            <a:ext cx="2795143"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00CFE7"/>
                </a:solidFill>
                <a:latin typeface="Menlo"/>
                <a:ea typeface="Menlo"/>
                <a:cs typeface="Menlo"/>
              </a:rPr>
              <a:t># 1 · register the marketplace (once)</a:t>
            </a:r>
            <a:endParaRPr lang="en-US" kern="100" sz="950" b="0" dirty="0">
              <a:solidFill>
                <a:srgbClr val="00CFE7"/>
              </a:solidFill>
              <a:latin typeface="Menlo"/>
              <a:ea typeface="Menlo"/>
              <a:cs typeface="Menlo"/>
            </a:endParaRPr>
          </a:p>
        </p:txBody>
      </p:sp>
      <p:sp>
        <p:nvSpPr>
          <p:cNvPr id="26" name="Text 26"/>
          <p:cNvSpPr txBox="1"/>
          <p:nvPr/>
        </p:nvSpPr>
        <p:spPr>
          <a:xfrm>
            <a:off x="673100" y="2166128"/>
            <a:ext cx="4306014"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F5F8F6"/>
                </a:solidFill>
                <a:latin typeface="Menlo"/>
                <a:ea typeface="Menlo"/>
                <a:cs typeface="Menlo"/>
              </a:rPr>
              <a:t>/plugin marketplace add BikS2013-coding-agents/nbg-design</a:t>
            </a:r>
            <a:endParaRPr lang="en-US" kern="100" sz="950" b="0" dirty="0">
              <a:solidFill>
                <a:srgbClr val="F5F8F6"/>
              </a:solidFill>
              <a:latin typeface="Menlo"/>
              <a:ea typeface="Menlo"/>
              <a:cs typeface="Menlo"/>
            </a:endParaRPr>
          </a:p>
        </p:txBody>
      </p:sp>
      <p:sp>
        <p:nvSpPr>
          <p:cNvPr id="27" name="Text 27"/>
          <p:cNvSpPr txBox="1"/>
          <p:nvPr/>
        </p:nvSpPr>
        <p:spPr>
          <a:xfrm>
            <a:off x="673100" y="2377265"/>
            <a:ext cx="2417374"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00CFE7"/>
                </a:solidFill>
                <a:latin typeface="Menlo"/>
                <a:ea typeface="Menlo"/>
                <a:cs typeface="Menlo"/>
              </a:rPr>
              <a:t># 2 · install the plugin from it</a:t>
            </a:r>
            <a:endParaRPr lang="en-US" kern="100" sz="950" b="0" dirty="0">
              <a:solidFill>
                <a:srgbClr val="00CFE7"/>
              </a:solidFill>
              <a:latin typeface="Menlo"/>
              <a:ea typeface="Menlo"/>
              <a:cs typeface="Menlo"/>
            </a:endParaRPr>
          </a:p>
        </p:txBody>
      </p:sp>
      <p:sp>
        <p:nvSpPr>
          <p:cNvPr id="28" name="Text 28"/>
          <p:cNvSpPr txBox="1"/>
          <p:nvPr/>
        </p:nvSpPr>
        <p:spPr>
          <a:xfrm>
            <a:off x="673100" y="2588403"/>
            <a:ext cx="2795143"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F5F8F6"/>
                </a:solidFill>
                <a:latin typeface="Menlo"/>
                <a:ea typeface="Menlo"/>
                <a:cs typeface="Menlo"/>
              </a:rPr>
              <a:t>/plugin install nbg-design@nbg-design</a:t>
            </a:r>
            <a:endParaRPr lang="en-US" kern="100" sz="950" b="0" dirty="0">
              <a:solidFill>
                <a:srgbClr val="F5F8F6"/>
              </a:solidFill>
              <a:latin typeface="Menlo"/>
              <a:ea typeface="Menlo"/>
              <a:cs typeface="Menlo"/>
            </a:endParaRPr>
          </a:p>
        </p:txBody>
      </p:sp>
      <p:sp>
        <p:nvSpPr>
          <p:cNvPr id="29" name="Text 29"/>
          <p:cNvSpPr txBox="1"/>
          <p:nvPr/>
        </p:nvSpPr>
        <p:spPr>
          <a:xfrm>
            <a:off x="673100" y="2799540"/>
            <a:ext cx="2795143"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00CFE7"/>
                </a:solidFill>
                <a:latin typeface="Menlo"/>
                <a:ea typeface="Menlo"/>
                <a:cs typeface="Menlo"/>
              </a:rPr>
              <a:t># 3 · restart Claude Code, then check</a:t>
            </a:r>
            <a:endParaRPr lang="en-US" kern="100" sz="950" b="0" dirty="0">
              <a:solidFill>
                <a:srgbClr val="00CFE7"/>
              </a:solidFill>
              <a:latin typeface="Menlo"/>
              <a:ea typeface="Menlo"/>
              <a:cs typeface="Menlo"/>
            </a:endParaRPr>
          </a:p>
        </p:txBody>
      </p:sp>
      <p:sp>
        <p:nvSpPr>
          <p:cNvPr id="30" name="Text 30"/>
          <p:cNvSpPr txBox="1"/>
          <p:nvPr/>
        </p:nvSpPr>
        <p:spPr>
          <a:xfrm>
            <a:off x="673100" y="3010678"/>
            <a:ext cx="906605"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F5F8F6"/>
                </a:solidFill>
                <a:latin typeface="Menlo"/>
                <a:ea typeface="Menlo"/>
                <a:cs typeface="Menlo"/>
              </a:rPr>
              <a:t>/plugin list</a:t>
            </a:r>
            <a:endParaRPr lang="en-US" kern="100" sz="950" b="0" dirty="0">
              <a:solidFill>
                <a:srgbClr val="F5F8F6"/>
              </a:solidFill>
              <a:latin typeface="Menlo"/>
              <a:ea typeface="Menlo"/>
              <a:cs typeface="Menlo"/>
            </a:endParaRPr>
          </a:p>
        </p:txBody>
      </p:sp>
      <p:sp>
        <p:nvSpPr>
          <p:cNvPr id="31" name="Text 31"/>
          <p:cNvSpPr txBox="1"/>
          <p:nvPr/>
        </p:nvSpPr>
        <p:spPr>
          <a:xfrm>
            <a:off x="673100" y="3221815"/>
            <a:ext cx="2341840"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00CFE7"/>
                </a:solidFill>
                <a:latin typeface="Menlo"/>
                <a:ea typeface="Menlo"/>
                <a:cs typeface="Menlo"/>
              </a:rPr>
              <a:t># later · pick up a new release</a:t>
            </a:r>
            <a:endParaRPr lang="en-US" kern="100" sz="950" b="0" dirty="0">
              <a:solidFill>
                <a:srgbClr val="00CFE7"/>
              </a:solidFill>
              <a:latin typeface="Menlo"/>
              <a:ea typeface="Menlo"/>
              <a:cs typeface="Menlo"/>
            </a:endParaRPr>
          </a:p>
        </p:txBody>
      </p:sp>
      <p:sp>
        <p:nvSpPr>
          <p:cNvPr id="32" name="Text 32"/>
          <p:cNvSpPr txBox="1"/>
          <p:nvPr/>
        </p:nvSpPr>
        <p:spPr>
          <a:xfrm>
            <a:off x="673100" y="3432953"/>
            <a:ext cx="2795143"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F5F8F6"/>
                </a:solidFill>
                <a:latin typeface="Menlo"/>
                <a:ea typeface="Menlo"/>
                <a:cs typeface="Menlo"/>
              </a:rPr>
              <a:t>/plugin marketplace update nbg-design</a:t>
            </a:r>
            <a:endParaRPr lang="en-US" kern="100" sz="950" b="0" dirty="0">
              <a:solidFill>
                <a:srgbClr val="F5F8F6"/>
              </a:solidFill>
              <a:latin typeface="Menlo"/>
              <a:ea typeface="Menlo"/>
              <a:cs typeface="Menlo"/>
            </a:endParaRPr>
          </a:p>
        </p:txBody>
      </p:sp>
      <p:sp>
        <p:nvSpPr>
          <p:cNvPr id="33" name="Text 33"/>
          <p:cNvSpPr txBox="1"/>
          <p:nvPr/>
        </p:nvSpPr>
        <p:spPr>
          <a:xfrm>
            <a:off x="673100" y="3644090"/>
            <a:ext cx="3172809" cy="220678"/>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950" b="0" dirty="0">
                <a:solidFill>
                  <a:srgbClr val="F5F8F6"/>
                </a:solidFill>
                <a:latin typeface="Menlo"/>
                <a:ea typeface="Menlo"/>
                <a:cs typeface="Menlo"/>
              </a:rPr>
              <a:t>claude plugin update nbg-design@nbg-design</a:t>
            </a:r>
            <a:endParaRPr lang="en-US" kern="100" sz="950" b="0" dirty="0">
              <a:solidFill>
                <a:srgbClr val="F5F8F6"/>
              </a:solidFill>
              <a:latin typeface="Menlo"/>
              <a:ea typeface="Menlo"/>
              <a:cs typeface="Menlo"/>
            </a:endParaRPr>
          </a:p>
        </p:txBody>
      </p:sp>
      <p:pic>
        <p:nvPicPr>
          <p:cNvPr id="34" name="Picture 34"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4249738"/>
            <a:ext cx="139700" cy="139700"/>
          </a:xfrm>
          <a:prstGeom prst="rect">
            <a:avLst/>
          </a:prstGeom>
        </p:spPr>
      </p:pic>
      <p:sp>
        <p:nvSpPr>
          <p:cNvPr id="35" name="Text 35"/>
          <p:cNvSpPr txBox="1"/>
          <p:nvPr/>
        </p:nvSpPr>
        <p:spPr>
          <a:xfrm>
            <a:off x="749300" y="4222956"/>
            <a:ext cx="5118616" cy="594312"/>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The marketplace is the public repository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github.com/BikS2013-coding-agents/nbg-design</a:t>
            </a:r>
            <a:r>
              <a:rPr lang="en-US" kern="100" sz="775" b="0" spc="400" dirty="0">
                <a:solidFill>
                  <a:srgbClr val="003841"/>
                </a:solidFill>
                <a:latin typeface="Menlo"/>
                <a:ea typeface="Menlo"/>
                <a:cs typeface="Menlo"/>
              </a:rPr>
              <a:t>​</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(branch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working</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its name and the plugin's name are both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hence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nbg-design@nbg-design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a:t>
            </a:r>
            <a:endParaRPr lang="en-US" kern="100" sz="1025" b="0" dirty="0">
              <a:solidFill>
                <a:srgbClr val="2E3B3E"/>
              </a:solidFill>
              <a:latin typeface="Aptos"/>
              <a:ea typeface="Aptos"/>
              <a:cs typeface="Aptos"/>
            </a:endParaRPr>
          </a:p>
        </p:txBody>
      </p:sp>
      <p:pic>
        <p:nvPicPr>
          <p:cNvPr id="36" name="Picture 36"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5019675"/>
            <a:ext cx="139700" cy="139700"/>
          </a:xfrm>
          <a:prstGeom prst="rect">
            <a:avLst/>
          </a:prstGeom>
        </p:spPr>
      </p:pic>
      <p:sp>
        <p:nvSpPr>
          <p:cNvPr id="37" name="Text 37"/>
          <p:cNvSpPr txBox="1"/>
          <p:nvPr/>
        </p:nvSpPr>
        <p:spPr>
          <a:xfrm>
            <a:off x="749300" y="4992576"/>
            <a:ext cx="51689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From then on Claude uses the skill by itself whenever a presentation in this look is asked for; say </a:t>
            </a:r>
            <a:r>
              <a:rPr lang="en-US" kern="100" sz="1025" b="0" i="1" dirty="0">
                <a:solidFill>
                  <a:srgbClr val="2E3B3E"/>
                </a:solidFill>
                <a:latin typeface="Aptos"/>
                <a:ea typeface="Aptos"/>
                <a:cs typeface="Aptos"/>
              </a:rPr>
              <a:t>nbg-design</a:t>
            </a:r>
            <a:r>
              <a:rPr lang="en-US" kern="100" sz="1025" b="0" dirty="0">
                <a:solidFill>
                  <a:srgbClr val="2E3B3E"/>
                </a:solidFill>
                <a:latin typeface="Aptos"/>
                <a:ea typeface="Aptos"/>
                <a:cs typeface="Aptos"/>
              </a:rPr>
              <a:t> to make sure.</a:t>
            </a:r>
            <a:endParaRPr lang="en-US" kern="100" sz="1025" b="0" dirty="0">
              <a:solidFill>
                <a:srgbClr val="2E3B3E"/>
              </a:solidFill>
              <a:latin typeface="Aptos"/>
              <a:ea typeface="Aptos"/>
              <a:cs typeface="Aptos"/>
            </a:endParaRPr>
          </a:p>
        </p:txBody>
      </p:sp>
      <p:sp>
        <p:nvSpPr>
          <p:cNvPr id="38" name="Text 38"/>
          <p:cNvSpPr txBox="1"/>
          <p:nvPr/>
        </p:nvSpPr>
        <p:spPr>
          <a:xfrm>
            <a:off x="6400800" y="1716723"/>
            <a:ext cx="182765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What lands on the machine</a:t>
            </a:r>
            <a:endParaRPr lang="en-US" kern="100" sz="750" b="1" cap="all" spc="120" dirty="0">
              <a:solidFill>
                <a:srgbClr val="007B85"/>
              </a:solidFill>
              <a:latin typeface="Aptos"/>
              <a:ea typeface="Aptos"/>
              <a:cs typeface="Aptos"/>
            </a:endParaRPr>
          </a:p>
        </p:txBody>
      </p:sp>
      <p:pic>
        <p:nvPicPr>
          <p:cNvPr id="39" name="Picture 39"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273800" y="1930400"/>
            <a:ext cx="139700" cy="139700"/>
          </a:xfrm>
          <a:prstGeom prst="rect">
            <a:avLst/>
          </a:prstGeom>
        </p:spPr>
      </p:pic>
      <p:sp>
        <p:nvSpPr>
          <p:cNvPr id="40" name="Text 40"/>
          <p:cNvSpPr txBox="1"/>
          <p:nvPr/>
        </p:nvSpPr>
        <p:spPr>
          <a:xfrm>
            <a:off x="6515100" y="1903619"/>
            <a:ext cx="5268547" cy="594312"/>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The plugin is cached under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~/.claude/plugins/cache/nbg-design/nbg-design/&lt;version&gt;/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the skill root is its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skills/nbg-design/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folder — the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&lt;skill-root&gt;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the pipeline commands</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use.</a:t>
            </a:r>
            <a:endParaRPr lang="en-US" kern="100" sz="1025" b="0" dirty="0">
              <a:solidFill>
                <a:srgbClr val="2E3B3E"/>
              </a:solidFill>
              <a:latin typeface="Aptos"/>
              <a:ea typeface="Aptos"/>
              <a:cs typeface="Aptos"/>
            </a:endParaRPr>
          </a:p>
        </p:txBody>
      </p:sp>
      <p:pic>
        <p:nvPicPr>
          <p:cNvPr id="41" name="Picture 41"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73800" y="2700338"/>
            <a:ext cx="139700" cy="139700"/>
          </a:xfrm>
          <a:prstGeom prst="rect">
            <a:avLst/>
          </a:prstGeom>
        </p:spPr>
      </p:pic>
      <p:sp>
        <p:nvSpPr>
          <p:cNvPr id="42" name="Text 42"/>
          <p:cNvSpPr txBox="1"/>
          <p:nvPr/>
        </p:nvSpPr>
        <p:spPr>
          <a:xfrm>
            <a:off x="6515100" y="2673239"/>
            <a:ext cx="5168900" cy="789892"/>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Requirements</a:t>
            </a:r>
            <a:r>
              <a:rPr lang="en-US" kern="100" sz="1025" b="0" dirty="0">
                <a:solidFill>
                  <a:srgbClr val="2E3B3E"/>
                </a:solidFill>
                <a:latin typeface="Aptos"/>
                <a:ea typeface="Aptos"/>
                <a:cs typeface="Aptos"/>
              </a:rPr>
              <a:t>: Node 18 or newer for the scripts. Chrome, Chromium or Edge only for screenshots, the PDF and the PowerPoint export (its check also uses PowerPoint or LibreOffice, and poppler); without a browser the strict verifier is still the gate and the exports are made elsewhere.</a:t>
            </a:r>
            <a:endParaRPr lang="en-US" kern="100" sz="1025" b="0" dirty="0">
              <a:solidFill>
                <a:srgbClr val="2E3B3E"/>
              </a:solidFill>
              <a:latin typeface="Aptos"/>
              <a:ea typeface="Aptos"/>
              <a:cs typeface="Aptos"/>
            </a:endParaRPr>
          </a:p>
        </p:txBody>
      </p:sp>
      <p:pic>
        <p:nvPicPr>
          <p:cNvPr id="43" name="Picture 43"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73800" y="3665538"/>
            <a:ext cx="139700" cy="139700"/>
          </a:xfrm>
          <a:prstGeom prst="rect">
            <a:avLst/>
          </a:prstGeom>
        </p:spPr>
      </p:pic>
      <p:sp>
        <p:nvSpPr>
          <p:cNvPr id="44" name="Text 44"/>
          <p:cNvSpPr txBox="1"/>
          <p:nvPr/>
        </p:nvSpPr>
        <p:spPr>
          <a:xfrm>
            <a:off x="6515100" y="3638439"/>
            <a:ext cx="47358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Nothing to configure.</a:t>
            </a:r>
            <a:r>
              <a:rPr lang="en-US" kern="100" sz="1025" b="0" dirty="0">
                <a:solidFill>
                  <a:srgbClr val="2E3B3E"/>
                </a:solidFill>
                <a:latin typeface="Aptos"/>
                <a:ea typeface="Aptos"/>
                <a:cs typeface="Aptos"/>
              </a:rPr>
              <a:t> The skill holds no credentials and reads no configuration file; assistant keys are entered by each viewer in their own browser.</a:t>
            </a:r>
            <a:endParaRPr lang="en-US" kern="100" sz="1025" b="0" dirty="0">
              <a:solidFill>
                <a:srgbClr val="2E3B3E"/>
              </a:solidFill>
              <a:latin typeface="Aptos"/>
              <a:ea typeface="Aptos"/>
              <a:cs typeface="Aptos"/>
            </a:endParaRPr>
          </a:p>
        </p:txBody>
      </p:sp>
      <p:pic>
        <p:nvPicPr>
          <p:cNvPr id="45" name="Picture 45"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73800" y="4240213"/>
            <a:ext cx="139700" cy="139700"/>
          </a:xfrm>
          <a:prstGeom prst="rect">
            <a:avLst/>
          </a:prstGeom>
        </p:spPr>
      </p:pic>
      <p:sp>
        <p:nvSpPr>
          <p:cNvPr id="46" name="Text 46"/>
          <p:cNvSpPr txBox="1"/>
          <p:nvPr/>
        </p:nvSpPr>
        <p:spPr>
          <a:xfrm>
            <a:off x="6515100" y="4213114"/>
            <a:ext cx="5246672" cy="59463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 delivered deck outlives the install: after an update,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node &lt;deck&gt;.rebuild.mjs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re-embeds</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the newer editing tools — pointed at the new cache folder with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--scripts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or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NBG_DESIGN_SCRIPTS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when the recorded one is gone.</a:t>
            </a:r>
            <a:endParaRPr lang="en-US" kern="100" sz="1025" b="0" dirty="0">
              <a:solidFill>
                <a:srgbClr val="2E3B3E"/>
              </a:solidFill>
              <a:latin typeface="Aptos"/>
              <a:ea typeface="Aptos"/>
              <a:cs typeface="Aptos"/>
            </a:endParaRPr>
          </a:p>
        </p:txBody>
      </p:sp>
      <p:pic>
        <p:nvPicPr>
          <p:cNvPr id="47" name="Picture 47" descr=""/>
          <p:cNvPicPr>
            <a:picLocks noChangeAspect="1"/>
          </p:cNvPicPr>
          <p:nvPr/>
        </p:nvPicPr>
        <p:blipFill>
          <a:blip r:embed="rId14"/>
          <a:srcRect/>
          <a:stretch>
            <a:fillRect/>
          </a:stretch>
        </p:blipFill>
        <p:spPr>
          <a:xfrm>
            <a:off x="508000" y="6400800"/>
            <a:ext cx="1006373" cy="215900"/>
          </a:xfrm>
          <a:prstGeom prst="rect">
            <a:avLst/>
          </a:prstGeom>
        </p:spPr>
      </p:pic>
      <p:sp>
        <p:nvSpPr>
          <p:cNvPr id="48" name="Text 48"/>
          <p:cNvSpPr txBox="1"/>
          <p:nvPr/>
        </p:nvSpPr>
        <p:spPr>
          <a:xfrm>
            <a:off x="11629727" y="6444234"/>
            <a:ext cx="6697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9</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670080"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ASKING FOR A DECK</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5224177"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What the skill needs from you, what it decides by itself, and what it refuses to do.</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36322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34035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632200"/>
          </a:xfrm>
          <a:prstGeom prst="rect">
            <a:avLst/>
          </a:prstGeom>
          <a:solidFill>
            <a:srgbClr val="D9E4E5"/>
          </a:solidFill>
          <a:ln>
            <a:noFill/>
          </a:ln>
        </p:spPr>
        <p:txBody>
          <a:bodyPr rtlCol="0" anchor="ctr"/>
          <a:lstStyle/>
          <a:p>
            <a:endParaRPr lang="en-US" dirty="0"/>
          </a:p>
        </p:txBody>
      </p:sp>
      <p:sp>
        <p:nvSpPr>
          <p:cNvPr id="10" name="Shape 10"/>
          <p:cNvSpPr/>
          <p:nvPr/>
        </p:nvSpPr>
        <p:spPr>
          <a:xfrm>
            <a:off x="42926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11" name="Shape 11"/>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7893050" y="1714500"/>
            <a:ext cx="6350" cy="3632200"/>
          </a:xfrm>
          <a:prstGeom prst="rect">
            <a:avLst/>
          </a:prstGeom>
          <a:solidFill>
            <a:srgbClr val="D9E4E5"/>
          </a:solidFill>
          <a:ln>
            <a:noFill/>
          </a:ln>
        </p:spPr>
        <p:txBody>
          <a:bodyPr rtlCol="0" anchor="ctr"/>
          <a:lstStyle/>
          <a:p>
            <a:endParaRPr lang="en-US" dirty="0"/>
          </a:p>
        </p:txBody>
      </p:sp>
      <p:sp>
        <p:nvSpPr>
          <p:cNvPr id="13" name="Shape 13"/>
          <p:cNvSpPr/>
          <p:nvPr/>
        </p:nvSpPr>
        <p:spPr>
          <a:xfrm>
            <a:off x="4292600" y="5340350"/>
            <a:ext cx="3606800"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4292600" y="1714500"/>
            <a:ext cx="6350" cy="3632200"/>
          </a:xfrm>
          <a:prstGeom prst="rect">
            <a:avLst/>
          </a:prstGeom>
          <a:solidFill>
            <a:srgbClr val="D9E4E5"/>
          </a:solidFill>
          <a:ln>
            <a:noFill/>
          </a:ln>
        </p:spPr>
        <p:txBody>
          <a:bodyPr rtlCol="0" anchor="ctr"/>
          <a:lstStyle/>
          <a:p>
            <a:endParaRPr lang="en-US" dirty="0"/>
          </a:p>
        </p:txBody>
      </p:sp>
      <p:sp>
        <p:nvSpPr>
          <p:cNvPr id="15" name="Shape 15"/>
          <p:cNvSpPr/>
          <p:nvPr/>
        </p:nvSpPr>
        <p:spPr>
          <a:xfrm>
            <a:off x="5707063" y="2330450"/>
            <a:ext cx="220166" cy="139700"/>
          </a:xfrm>
          <a:prstGeom prst="roundRect">
            <a:avLst>
              <a:gd name="adj" fmla="val 22727"/>
            </a:avLst>
          </a:prstGeom>
          <a:solidFill>
            <a:srgbClr val="EBF1F2"/>
          </a:solidFill>
          <a:ln>
            <a:noFill/>
          </a:ln>
        </p:spPr>
        <p:txBody>
          <a:bodyPr rtlCol="0" anchor="ctr"/>
          <a:lstStyle/>
          <a:p>
            <a:endParaRPr lang="en-US" dirty="0"/>
          </a:p>
        </p:txBody>
      </p:sp>
      <p:sp>
        <p:nvSpPr>
          <p:cNvPr id="16" name="Shape 16"/>
          <p:cNvSpPr/>
          <p:nvPr/>
        </p:nvSpPr>
        <p:spPr>
          <a:xfrm>
            <a:off x="6200577" y="2330450"/>
            <a:ext cx="220166"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80772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18" name="Shape 18"/>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19" name="Shape 19"/>
          <p:cNvSpPr/>
          <p:nvPr/>
        </p:nvSpPr>
        <p:spPr>
          <a:xfrm>
            <a:off x="11677650" y="1714500"/>
            <a:ext cx="6350" cy="3632200"/>
          </a:xfrm>
          <a:prstGeom prst="rect">
            <a:avLst/>
          </a:prstGeom>
          <a:solidFill>
            <a:srgbClr val="D9E4E5"/>
          </a:solidFill>
          <a:ln>
            <a:noFill/>
          </a:ln>
        </p:spPr>
        <p:txBody>
          <a:bodyPr rtlCol="0" anchor="ctr"/>
          <a:lstStyle/>
          <a:p>
            <a:endParaRPr lang="en-US" dirty="0"/>
          </a:p>
        </p:txBody>
      </p:sp>
      <p:sp>
        <p:nvSpPr>
          <p:cNvPr id="20" name="Shape 20"/>
          <p:cNvSpPr/>
          <p:nvPr/>
        </p:nvSpPr>
        <p:spPr>
          <a:xfrm>
            <a:off x="8077200" y="5340350"/>
            <a:ext cx="3606800" cy="6350"/>
          </a:xfrm>
          <a:prstGeom prst="rect">
            <a:avLst/>
          </a:prstGeom>
          <a:solidFill>
            <a:srgbClr val="D9E4E5"/>
          </a:solidFill>
          <a:ln>
            <a:noFill/>
          </a:ln>
        </p:spPr>
        <p:txBody>
          <a:bodyPr rtlCol="0" anchor="ctr"/>
          <a:lstStyle/>
          <a:p>
            <a:endParaRPr lang="en-US" dirty="0"/>
          </a:p>
        </p:txBody>
      </p:sp>
      <p:sp>
        <p:nvSpPr>
          <p:cNvPr id="21" name="Shape 21"/>
          <p:cNvSpPr/>
          <p:nvPr/>
        </p:nvSpPr>
        <p:spPr>
          <a:xfrm>
            <a:off x="8077200" y="1714500"/>
            <a:ext cx="6350" cy="3632200"/>
          </a:xfrm>
          <a:prstGeom prst="rect">
            <a:avLst/>
          </a:prstGeom>
          <a:solidFill>
            <a:srgbClr val="D9E4E5"/>
          </a:solidFill>
          <a:ln>
            <a:noFill/>
          </a:ln>
        </p:spPr>
        <p:txBody>
          <a:bodyPr rtlCol="0" anchor="ctr"/>
          <a:lstStyle/>
          <a:p>
            <a:endParaRPr lang="en-US" dirty="0"/>
          </a:p>
        </p:txBody>
      </p:sp>
      <p:sp>
        <p:nvSpPr>
          <p:cNvPr id="22" name="Shape 22"/>
          <p:cNvSpPr/>
          <p:nvPr/>
        </p:nvSpPr>
        <p:spPr>
          <a:xfrm>
            <a:off x="508000" y="5562600"/>
            <a:ext cx="11176000" cy="6350"/>
          </a:xfrm>
          <a:prstGeom prst="rect">
            <a:avLst/>
          </a:prstGeom>
          <a:solidFill>
            <a:srgbClr val="007B85"/>
          </a:solidFill>
          <a:ln>
            <a:noFill/>
          </a:ln>
        </p:spPr>
        <p:txBody>
          <a:bodyPr rtlCol="0" anchor="ctr"/>
          <a:lstStyle/>
          <a:p>
            <a:endParaRPr lang="en-US" dirty="0"/>
          </a:p>
        </p:txBody>
      </p:sp>
      <p:sp>
        <p:nvSpPr>
          <p:cNvPr id="23" name="Shape 23"/>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24" name="Shape 24"/>
          <p:cNvSpPr/>
          <p:nvPr/>
        </p:nvSpPr>
        <p:spPr>
          <a:xfrm>
            <a:off x="508000" y="5715000"/>
            <a:ext cx="1589385" cy="228600"/>
          </a:xfrm>
          <a:prstGeom prst="roundRect">
            <a:avLst>
              <a:gd name="adj" fmla="val 11111"/>
            </a:avLst>
          </a:prstGeom>
          <a:solidFill>
            <a:srgbClr val="007B85"/>
          </a:solidFill>
          <a:ln>
            <a:noFill/>
          </a:ln>
        </p:spPr>
        <p:txBody>
          <a:bodyPr rtlCol="0" anchor="ctr"/>
          <a:lstStyle/>
          <a:p>
            <a:endParaRPr lang="en-US" dirty="0"/>
          </a:p>
        </p:txBody>
      </p:sp>
      <p:pic>
        <p:nvPicPr>
          <p:cNvPr id="25" name="Picture 2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26" name="Text 26"/>
          <p:cNvSpPr txBox="1"/>
          <p:nvPr/>
        </p:nvSpPr>
        <p:spPr>
          <a:xfrm>
            <a:off x="920750" y="1971865"/>
            <a:ext cx="113062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It always asks for</a:t>
            </a:r>
            <a:endParaRPr lang="en-US" kern="100" sz="1100" b="1" dirty="0">
              <a:solidFill>
                <a:srgbClr val="0A1416"/>
              </a:solidFill>
              <a:latin typeface="Aptos"/>
              <a:ea typeface="Aptos"/>
              <a:cs typeface="Aptos"/>
            </a:endParaRPr>
          </a:p>
        </p:txBody>
      </p:sp>
      <p:sp>
        <p:nvSpPr>
          <p:cNvPr id="27" name="Text 27"/>
          <p:cNvSpPr txBox="1"/>
          <p:nvPr/>
        </p:nvSpPr>
        <p:spPr>
          <a:xfrm>
            <a:off x="633730" y="2280698"/>
            <a:ext cx="2058257"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Topic</a:t>
            </a:r>
            <a:r>
              <a:rPr lang="en-US" kern="100" sz="1050" b="0" dirty="0">
                <a:solidFill>
                  <a:srgbClr val="2E3B3E"/>
                </a:solidFill>
                <a:latin typeface="Aptos"/>
                <a:ea typeface="Aptos"/>
                <a:cs typeface="Aptos"/>
              </a:rPr>
              <a:t> — what the deck is about.</a:t>
            </a:r>
            <a:endParaRPr lang="en-US" kern="100" sz="1050" b="0" dirty="0">
              <a:solidFill>
                <a:srgbClr val="2E3B3E"/>
              </a:solidFill>
              <a:latin typeface="Aptos"/>
              <a:ea typeface="Aptos"/>
              <a:cs typeface="Aptos"/>
            </a:endParaRPr>
          </a:p>
        </p:txBody>
      </p:sp>
      <p:sp>
        <p:nvSpPr>
          <p:cNvPr id="28" name="Text 28"/>
          <p:cNvSpPr txBox="1"/>
          <p:nvPr/>
        </p:nvSpPr>
        <p:spPr>
          <a:xfrm>
            <a:off x="633730" y="2531523"/>
            <a:ext cx="3199924"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Audience</a:t>
            </a:r>
            <a:r>
              <a:rPr lang="en-US" kern="100" sz="1050" b="0" dirty="0">
                <a:solidFill>
                  <a:srgbClr val="2E3B3E"/>
                </a:solidFill>
                <a:latin typeface="Aptos"/>
                <a:ea typeface="Aptos"/>
                <a:cs typeface="Aptos"/>
              </a:rPr>
              <a:t> — who reads it; this sets depth and tone.</a:t>
            </a:r>
            <a:endParaRPr lang="en-US" kern="100" sz="1050" b="0" dirty="0">
              <a:solidFill>
                <a:srgbClr val="2E3B3E"/>
              </a:solidFill>
              <a:latin typeface="Aptos"/>
              <a:ea typeface="Aptos"/>
              <a:cs typeface="Aptos"/>
            </a:endParaRPr>
          </a:p>
        </p:txBody>
      </p:sp>
      <p:sp>
        <p:nvSpPr>
          <p:cNvPr id="29" name="Text 29"/>
          <p:cNvSpPr txBox="1"/>
          <p:nvPr/>
        </p:nvSpPr>
        <p:spPr>
          <a:xfrm>
            <a:off x="633730" y="2782348"/>
            <a:ext cx="2232541"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Slide count or depth</a:t>
            </a:r>
            <a:r>
              <a:rPr lang="en-US" kern="100" sz="1050" b="0" dirty="0">
                <a:solidFill>
                  <a:srgbClr val="2E3B3E"/>
                </a:solidFill>
                <a:latin typeface="Aptos"/>
                <a:ea typeface="Aptos"/>
                <a:cs typeface="Aptos"/>
              </a:rPr>
              <a:t> — 8, 16, 20+.</a:t>
            </a:r>
            <a:endParaRPr lang="en-US" kern="100" sz="1050" b="0" dirty="0">
              <a:solidFill>
                <a:srgbClr val="2E3B3E"/>
              </a:solidFill>
              <a:latin typeface="Aptos"/>
              <a:ea typeface="Aptos"/>
              <a:cs typeface="Aptos"/>
            </a:endParaRPr>
          </a:p>
        </p:txBody>
      </p:sp>
      <p:sp>
        <p:nvSpPr>
          <p:cNvPr id="30" name="Text 30"/>
          <p:cNvSpPr txBox="1"/>
          <p:nvPr/>
        </p:nvSpPr>
        <p:spPr>
          <a:xfrm>
            <a:off x="633730" y="3033173"/>
            <a:ext cx="3004435"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Whether the bundled design-system files may be changed (they normally are not).</a:t>
            </a:r>
            <a:endParaRPr lang="en-US" kern="100" sz="1050" b="0" dirty="0">
              <a:solidFill>
                <a:srgbClr val="2E3B3E"/>
              </a:solidFill>
              <a:latin typeface="Aptos"/>
              <a:ea typeface="Aptos"/>
              <a:cs typeface="Aptos"/>
            </a:endParaRPr>
          </a:p>
        </p:txBody>
      </p:sp>
      <p:pic>
        <p:nvPicPr>
          <p:cNvPr id="31" name="Picture 31"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32" name="Text 32"/>
          <p:cNvSpPr txBox="1"/>
          <p:nvPr/>
        </p:nvSpPr>
        <p:spPr>
          <a:xfrm>
            <a:off x="4705350" y="1971865"/>
            <a:ext cx="120688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Approved defaults</a:t>
            </a:r>
            <a:endParaRPr lang="en-US" kern="100" sz="1100" b="1" dirty="0">
              <a:solidFill>
                <a:srgbClr val="0A1416"/>
              </a:solidFill>
              <a:latin typeface="Aptos"/>
              <a:ea typeface="Aptos"/>
              <a:cs typeface="Aptos"/>
            </a:endParaRPr>
          </a:p>
        </p:txBody>
      </p:sp>
      <p:sp>
        <p:nvSpPr>
          <p:cNvPr id="33" name="Text 33"/>
          <p:cNvSpPr txBox="1"/>
          <p:nvPr/>
        </p:nvSpPr>
        <p:spPr>
          <a:xfrm>
            <a:off x="4418330" y="2280698"/>
            <a:ext cx="3236762" cy="40694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Language</a:t>
            </a:r>
            <a:r>
              <a:rPr lang="en-US" kern="100" sz="1050" b="0" dirty="0">
                <a:solidFill>
                  <a:srgbClr val="2E3B3E"/>
                </a:solidFill>
                <a:latin typeface="Aptos"/>
                <a:ea typeface="Aptos"/>
                <a:cs typeface="Aptos"/>
              </a:rPr>
              <a:t>: English.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gr</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and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bi</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exist; anything else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must come from you.</a:t>
            </a:r>
            <a:endParaRPr lang="en-US" kern="100" sz="1050" b="0" dirty="0">
              <a:solidFill>
                <a:srgbClr val="2E3B3E"/>
              </a:solidFill>
              <a:latin typeface="Aptos"/>
              <a:ea typeface="Aptos"/>
              <a:cs typeface="Aptos"/>
            </a:endParaRPr>
          </a:p>
        </p:txBody>
      </p:sp>
      <p:sp>
        <p:nvSpPr>
          <p:cNvPr id="34" name="Text 34"/>
          <p:cNvSpPr txBox="1"/>
          <p:nvPr/>
        </p:nvSpPr>
        <p:spPr>
          <a:xfrm>
            <a:off x="4418330" y="2731548"/>
            <a:ext cx="311758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Output</a:t>
            </a:r>
            <a:r>
              <a:rPr lang="en-US" kern="100" sz="1050" b="0" dirty="0">
                <a:solidFill>
                  <a:srgbClr val="2E3B3E"/>
                </a:solidFill>
                <a:latin typeface="Aptos"/>
                <a:ea typeface="Aptos"/>
                <a:cs typeface="Aptos"/>
              </a:rPr>
              <a:t>: HTML. A PDF or a PowerPoint file is always exported from the finished HTML, never authored separately.</a:t>
            </a:r>
            <a:endParaRPr lang="en-US" kern="100" sz="1050" b="0" dirty="0">
              <a:solidFill>
                <a:srgbClr val="2E3B3E"/>
              </a:solidFill>
              <a:latin typeface="Aptos"/>
              <a:ea typeface="Aptos"/>
              <a:cs typeface="Aptos"/>
            </a:endParaRPr>
          </a:p>
        </p:txBody>
      </p:sp>
      <p:sp>
        <p:nvSpPr>
          <p:cNvPr id="35" name="Text 35"/>
          <p:cNvSpPr txBox="1"/>
          <p:nvPr/>
        </p:nvSpPr>
        <p:spPr>
          <a:xfrm>
            <a:off x="4418330" y="3382423"/>
            <a:ext cx="2448306"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Logo</a:t>
            </a:r>
            <a:r>
              <a:rPr lang="en-US" kern="100" sz="1050" b="0" dirty="0">
                <a:solidFill>
                  <a:srgbClr val="2E3B3E"/>
                </a:solidFill>
                <a:latin typeface="Aptos"/>
                <a:ea typeface="Aptos"/>
                <a:cs typeface="Aptos"/>
              </a:rPr>
              <a:t>: shown, unless you ask to hide it.</a:t>
            </a:r>
            <a:endParaRPr lang="en-US" kern="100" sz="1050" b="0" dirty="0">
              <a:solidFill>
                <a:srgbClr val="2E3B3E"/>
              </a:solidFill>
              <a:latin typeface="Aptos"/>
              <a:ea typeface="Aptos"/>
              <a:cs typeface="Aptos"/>
            </a:endParaRPr>
          </a:p>
        </p:txBody>
      </p:sp>
      <p:sp>
        <p:nvSpPr>
          <p:cNvPr id="36" name="Text 36"/>
          <p:cNvSpPr txBox="1"/>
          <p:nvPr/>
        </p:nvSpPr>
        <p:spPr>
          <a:xfrm>
            <a:off x="4418330" y="3633248"/>
            <a:ext cx="3331868"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Cover first, dividers between sections, content slides in between.</a:t>
            </a:r>
            <a:endParaRPr lang="en-US" kern="100" sz="1050" b="0" dirty="0">
              <a:solidFill>
                <a:srgbClr val="2E3B3E"/>
              </a:solidFill>
              <a:latin typeface="Aptos"/>
              <a:ea typeface="Aptos"/>
              <a:cs typeface="Aptos"/>
            </a:endParaRPr>
          </a:p>
        </p:txBody>
      </p:sp>
      <p:pic>
        <p:nvPicPr>
          <p:cNvPr id="37" name="Picture 37"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38" name="Text 38"/>
          <p:cNvSpPr txBox="1"/>
          <p:nvPr/>
        </p:nvSpPr>
        <p:spPr>
          <a:xfrm>
            <a:off x="8489950" y="1971865"/>
            <a:ext cx="607052"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It will not</a:t>
            </a:r>
            <a:endParaRPr lang="en-US" kern="100" sz="1100" b="1" dirty="0">
              <a:solidFill>
                <a:srgbClr val="0A1416"/>
              </a:solidFill>
              <a:latin typeface="Aptos"/>
              <a:ea typeface="Aptos"/>
              <a:cs typeface="Aptos"/>
            </a:endParaRPr>
          </a:p>
        </p:txBody>
      </p:sp>
      <p:sp>
        <p:nvSpPr>
          <p:cNvPr id="39" name="Text 39"/>
          <p:cNvSpPr txBox="1"/>
          <p:nvPr/>
        </p:nvSpPr>
        <p:spPr>
          <a:xfrm>
            <a:off x="8202930" y="2280698"/>
            <a:ext cx="3243274"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Hand over a </a:t>
            </a:r>
            <a:r>
              <a:rPr lang="en-US" kern="100" sz="1050" b="1" dirty="0">
                <a:solidFill>
                  <a:srgbClr val="0A1416"/>
                </a:solidFill>
                <a:latin typeface="Aptos"/>
                <a:ea typeface="Aptos"/>
                <a:cs typeface="Aptos"/>
              </a:rPr>
              <a:t>PowerPoint made of slide pictures</a:t>
            </a:r>
            <a:r>
              <a:rPr lang="en-US" kern="100" sz="1050" b="0" dirty="0">
                <a:solidFill>
                  <a:srgbClr val="2E3B3E"/>
                </a:solidFill>
                <a:latin typeface="Aptos"/>
                <a:ea typeface="Aptos"/>
                <a:cs typeface="Aptos"/>
              </a:rPr>
              <a:t>: the .pptx is converted element by element.</a:t>
            </a:r>
            <a:endParaRPr lang="en-US" kern="100" sz="1050" b="0" dirty="0">
              <a:solidFill>
                <a:srgbClr val="2E3B3E"/>
              </a:solidFill>
              <a:latin typeface="Aptos"/>
              <a:ea typeface="Aptos"/>
              <a:cs typeface="Aptos"/>
            </a:endParaRPr>
          </a:p>
        </p:txBody>
      </p:sp>
      <p:sp>
        <p:nvSpPr>
          <p:cNvPr id="40" name="Text 40"/>
          <p:cNvSpPr txBox="1"/>
          <p:nvPr/>
        </p:nvSpPr>
        <p:spPr>
          <a:xfrm>
            <a:off x="8202930" y="2731548"/>
            <a:ext cx="3242747"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Guess a missing input or substitute a fallback value.</a:t>
            </a:r>
            <a:endParaRPr lang="en-US" kern="100" sz="1050" b="0" dirty="0">
              <a:solidFill>
                <a:srgbClr val="2E3B3E"/>
              </a:solidFill>
              <a:latin typeface="Aptos"/>
              <a:ea typeface="Aptos"/>
              <a:cs typeface="Aptos"/>
            </a:endParaRPr>
          </a:p>
        </p:txBody>
      </p:sp>
      <p:sp>
        <p:nvSpPr>
          <p:cNvPr id="41" name="Text 41"/>
          <p:cNvSpPr txBox="1"/>
          <p:nvPr/>
        </p:nvSpPr>
        <p:spPr>
          <a:xfrm>
            <a:off x="8202930" y="2982373"/>
            <a:ext cx="3322320"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Put an API key, token or endpoint into a deck or into the skill.</a:t>
            </a:r>
            <a:endParaRPr lang="en-US" kern="100" sz="1050" b="0" dirty="0">
              <a:solidFill>
                <a:srgbClr val="2E3B3E"/>
              </a:solidFill>
              <a:latin typeface="Aptos"/>
              <a:ea typeface="Aptos"/>
              <a:cs typeface="Aptos"/>
            </a:endParaRPr>
          </a:p>
        </p:txBody>
      </p:sp>
      <p:sp>
        <p:nvSpPr>
          <p:cNvPr id="42" name="Text 42"/>
          <p:cNvSpPr txBox="1"/>
          <p:nvPr/>
        </p:nvSpPr>
        <p:spPr>
          <a:xfrm>
            <a:off x="8202930" y="3433223"/>
            <a:ext cx="2765494"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Reference an image by a path: every image is embedded, or the deck fails the gate.</a:t>
            </a:r>
            <a:endParaRPr lang="en-US" kern="100" sz="1050" b="0" dirty="0">
              <a:solidFill>
                <a:srgbClr val="2E3B3E"/>
              </a:solidFill>
              <a:latin typeface="Aptos"/>
              <a:ea typeface="Aptos"/>
              <a:cs typeface="Aptos"/>
            </a:endParaRPr>
          </a:p>
        </p:txBody>
      </p:sp>
      <p:sp>
        <p:nvSpPr>
          <p:cNvPr id="43" name="Text 43"/>
          <p:cNvSpPr txBox="1"/>
          <p:nvPr/>
        </p:nvSpPr>
        <p:spPr>
          <a:xfrm>
            <a:off x="647700" y="5777675"/>
            <a:ext cx="1362385"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Any content is a source</a:t>
            </a:r>
            <a:endParaRPr lang="en-US" kern="100" sz="650" b="1" cap="all" spc="91" dirty="0">
              <a:solidFill>
                <a:srgbClr val="FFFFFF"/>
              </a:solidFill>
              <a:latin typeface="Aptos"/>
              <a:ea typeface="Aptos"/>
              <a:cs typeface="Aptos"/>
            </a:endParaRPr>
          </a:p>
        </p:txBody>
      </p:sp>
      <p:sp>
        <p:nvSpPr>
          <p:cNvPr id="44" name="Text 44"/>
          <p:cNvSpPr txBox="1"/>
          <p:nvPr/>
        </p:nvSpPr>
        <p:spPr>
          <a:xfrm>
            <a:off x="2275185" y="5661216"/>
            <a:ext cx="9408815" cy="339535"/>
          </a:xfrm>
          <a:prstGeom prst="rect">
            <a:avLst/>
          </a:prstGeom>
          <a:noFill/>
        </p:spPr>
        <p:txBody>
          <a:bodyPr wrap="squar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A brief typed in chat, meeting notes, a Word or Markdown document, a spreadsheet, a report, an existing HTML deck, or a Google Slides draft (read through the Slides API and rebuilt 1:1, page count kept). The skill turns whatever it is given into a cover, dividers and content slides; it only asks for what it cannot infer.</a:t>
            </a:r>
            <a:endParaRPr lang="en-US" kern="100" sz="1100" b="0" dirty="0">
              <a:solidFill>
                <a:srgbClr val="2E3B3E"/>
              </a:solidFill>
              <a:latin typeface="Aptos"/>
              <a:ea typeface="Aptos"/>
              <a:cs typeface="Aptos"/>
            </a:endParaRPr>
          </a:p>
        </p:txBody>
      </p:sp>
      <p:pic>
        <p:nvPicPr>
          <p:cNvPr id="45" name="Picture 45" descr=""/>
          <p:cNvPicPr>
            <a:picLocks noChangeAspect="1"/>
          </p:cNvPicPr>
          <p:nvPr/>
        </p:nvPicPr>
        <p:blipFill>
          <a:blip r:embed="rId8"/>
          <a:srcRect/>
          <a:stretch>
            <a:fillRect/>
          </a:stretch>
        </p:blipFill>
        <p:spPr>
          <a:xfrm>
            <a:off x="508000" y="6400800"/>
            <a:ext cx="1006373" cy="215900"/>
          </a:xfrm>
          <a:prstGeom prst="rect">
            <a:avLst/>
          </a:prstGeom>
        </p:spPr>
      </p:pic>
      <p:sp>
        <p:nvSpPr>
          <p:cNvPr id="46" name="Text 46"/>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10</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741795"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A DECK, END TO END</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565717"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One request, three answers, one command chain, two files — and a recipient who can edit the result.</a:t>
            </a:r>
            <a:endParaRPr lang="en-US" kern="100" sz="1150" b="0" dirty="0">
              <a:solidFill>
                <a:srgbClr val="5C6C6F"/>
              </a:solidFill>
              <a:latin typeface="Aptos"/>
              <a:ea typeface="Aptos"/>
              <a:cs typeface="Aptos"/>
            </a:endParaRPr>
          </a:p>
        </p:txBody>
      </p:sp>
      <p:pic>
        <p:nvPicPr>
          <p:cNvPr id="5" name="Picture 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714500"/>
            <a:ext cx="11176000" cy="4064000"/>
          </a:xfrm>
          <a:prstGeom prst="rect">
            <a:avLst/>
          </a:prstGeom>
        </p:spPr>
      </p:pic>
      <p:pic>
        <p:nvPicPr>
          <p:cNvPr id="6" name="Picture 6" descr=""/>
          <p:cNvPicPr>
            <a:picLocks noChangeAspect="1"/>
          </p:cNvPicPr>
          <p:nvPr/>
        </p:nvPicPr>
        <p:blipFill>
          <a:blip r:embed="rId4"/>
          <a:srcRect/>
          <a:stretch>
            <a:fillRect/>
          </a:stretch>
        </p:blipFill>
        <p:spPr>
          <a:xfrm>
            <a:off x="508000" y="6400800"/>
            <a:ext cx="1006373" cy="215900"/>
          </a:xfrm>
          <a:prstGeom prst="rect">
            <a:avLst/>
          </a:prstGeom>
        </p:spPr>
      </p:pic>
      <p:sp>
        <p:nvSpPr>
          <p:cNvPr id="7" name="Text 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11</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539722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PIPELINE: FIVE STEPS AND ONE GATE</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045529"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Claude authors; the scripts embed, add the editor and verify; a failing gate sends the deck back to the author, never forward.</a:t>
            </a:r>
            <a:endParaRPr lang="en-US" kern="100" sz="1150" b="0" dirty="0">
              <a:solidFill>
                <a:srgbClr val="5C6C6F"/>
              </a:solidFill>
              <a:latin typeface="Aptos"/>
              <a:ea typeface="Aptos"/>
              <a:cs typeface="Aptos"/>
            </a:endParaRPr>
          </a:p>
        </p:txBody>
      </p:sp>
      <p:pic>
        <p:nvPicPr>
          <p:cNvPr id="5" name="Picture 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714500"/>
            <a:ext cx="11176000" cy="4064000"/>
          </a:xfrm>
          <a:prstGeom prst="rect">
            <a:avLst/>
          </a:prstGeom>
        </p:spPr>
      </p:pic>
      <p:pic>
        <p:nvPicPr>
          <p:cNvPr id="6" name="Picture 6" descr=""/>
          <p:cNvPicPr>
            <a:picLocks noChangeAspect="1"/>
          </p:cNvPicPr>
          <p:nvPr/>
        </p:nvPicPr>
        <p:blipFill>
          <a:blip r:embed="rId4"/>
          <a:srcRect/>
          <a:stretch>
            <a:fillRect/>
          </a:stretch>
        </p:blipFill>
        <p:spPr>
          <a:xfrm>
            <a:off x="508000" y="6400800"/>
            <a:ext cx="1006373" cy="215900"/>
          </a:xfrm>
          <a:prstGeom prst="rect">
            <a:avLst/>
          </a:prstGeom>
        </p:spPr>
      </p:pic>
      <p:sp>
        <p:nvSpPr>
          <p:cNvPr id="7" name="Text 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12</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664704"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PIPELINE, STEP BY STEP</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419181"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What each step does and the command behind it. Steps 2 to 4 and the rebuild script are mandatory for every deck.</a:t>
            </a:r>
            <a:endParaRPr lang="en-US" kern="100" sz="1150" b="0" dirty="0">
              <a:solidFill>
                <a:srgbClr val="5C6C6F"/>
              </a:solidFill>
              <a:latin typeface="Aptos"/>
              <a:ea typeface="Aptos"/>
              <a:cs typeface="Aptos"/>
            </a:endParaRPr>
          </a:p>
        </p:txBody>
      </p:sp>
      <p:sp>
        <p:nvSpPr>
          <p:cNvPr id="5" name="Shape 5"/>
          <p:cNvSpPr/>
          <p:nvPr/>
        </p:nvSpPr>
        <p:spPr>
          <a:xfrm>
            <a:off x="508000" y="5676900"/>
            <a:ext cx="11176000" cy="635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508000" y="5772150"/>
            <a:ext cx="906463" cy="228600"/>
          </a:xfrm>
          <a:prstGeom prst="roundRect">
            <a:avLst>
              <a:gd name="adj" fmla="val 11111"/>
            </a:avLst>
          </a:prstGeom>
          <a:solidFill>
            <a:srgbClr val="007B85"/>
          </a:solidFill>
          <a:ln>
            <a:noFill/>
          </a:ln>
        </p:spPr>
        <p:txBody>
          <a:bodyPr rtlCol="0" anchor="ctr"/>
          <a:lstStyle/>
          <a:p>
            <a:endParaRPr lang="en-US" dirty="0"/>
          </a:p>
        </p:txBody>
      </p:sp>
      <p:sp>
        <p:nvSpPr>
          <p:cNvPr id="8" name="Text 8"/>
          <p:cNvSpPr txBox="1"/>
          <p:nvPr/>
        </p:nvSpPr>
        <p:spPr>
          <a:xfrm>
            <a:off x="647700" y="5834825"/>
            <a:ext cx="652145"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Why tokens</a:t>
            </a:r>
            <a:endParaRPr lang="en-US" kern="100" sz="650" b="1" cap="all" spc="91" dirty="0">
              <a:solidFill>
                <a:srgbClr val="FFFFFF"/>
              </a:solidFill>
              <a:latin typeface="Aptos"/>
              <a:ea typeface="Aptos"/>
              <a:cs typeface="Aptos"/>
            </a:endParaRPr>
          </a:p>
        </p:txBody>
      </p:sp>
      <p:sp>
        <p:nvSpPr>
          <p:cNvPr id="9" name="Text 9"/>
          <p:cNvSpPr txBox="1"/>
          <p:nvPr/>
        </p:nvSpPr>
        <p:spPr>
          <a:xfrm>
            <a:off x="1592263" y="5804091"/>
            <a:ext cx="9500783"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Hand-pasting a 600 KB base64 photo is the step that silently fails on a headless run. Tokens make embedding a script's job, and the gate catches any slip.</a:t>
            </a:r>
            <a:endParaRPr lang="en-US" kern="100" sz="1100" b="0" dirty="0">
              <a:solidFill>
                <a:srgbClr val="2E3B3E"/>
              </a:solidFill>
              <a:latin typeface="Aptos"/>
              <a:ea typeface="Aptos"/>
              <a:cs typeface="Aptos"/>
            </a:endParaRPr>
          </a:p>
        </p:txBody>
      </p:sp>
      <p:sp>
        <p:nvSpPr>
          <p:cNvPr id="10" name="Shape 10"/>
          <p:cNvSpPr/>
          <p:nvPr/>
        </p:nvSpPr>
        <p:spPr>
          <a:xfrm>
            <a:off x="508000" y="1714500"/>
            <a:ext cx="2113260" cy="31750"/>
          </a:xfrm>
          <a:prstGeom prst="rect">
            <a:avLst/>
          </a:prstGeom>
          <a:solidFill>
            <a:srgbClr val="007B85"/>
          </a:solidFill>
          <a:ln>
            <a:noFill/>
          </a:ln>
        </p:spPr>
        <p:txBody>
          <a:bodyPr rtlCol="0" anchor="ctr"/>
          <a:lstStyle/>
          <a:p>
            <a:endParaRPr lang="en-US" dirty="0"/>
          </a:p>
        </p:txBody>
      </p:sp>
      <p:sp>
        <p:nvSpPr>
          <p:cNvPr id="11" name="Shape 11"/>
          <p:cNvSpPr/>
          <p:nvPr/>
        </p:nvSpPr>
        <p:spPr>
          <a:xfrm>
            <a:off x="2614910" y="1714500"/>
            <a:ext cx="6350" cy="3746500"/>
          </a:xfrm>
          <a:prstGeom prst="rect">
            <a:avLst/>
          </a:prstGeom>
          <a:solidFill>
            <a:srgbClr val="D9E4E5"/>
          </a:solidFill>
          <a:ln>
            <a:noFill/>
          </a:ln>
        </p:spPr>
        <p:txBody>
          <a:bodyPr rtlCol="0" anchor="ctr"/>
          <a:lstStyle/>
          <a:p>
            <a:endParaRPr lang="en-US" dirty="0"/>
          </a:p>
        </p:txBody>
      </p:sp>
      <p:sp>
        <p:nvSpPr>
          <p:cNvPr id="12" name="Shape 12"/>
          <p:cNvSpPr/>
          <p:nvPr/>
        </p:nvSpPr>
        <p:spPr>
          <a:xfrm>
            <a:off x="508000" y="5454650"/>
            <a:ext cx="2113260" cy="6350"/>
          </a:xfrm>
          <a:prstGeom prst="rect">
            <a:avLst/>
          </a:prstGeom>
          <a:solidFill>
            <a:srgbClr val="D9E4E5"/>
          </a:solidFill>
          <a:ln>
            <a:noFill/>
          </a:ln>
        </p:spPr>
        <p:txBody>
          <a:bodyPr rtlCol="0" anchor="ctr"/>
          <a:lstStyle/>
          <a:p>
            <a:endParaRPr lang="en-US" dirty="0"/>
          </a:p>
        </p:txBody>
      </p:sp>
      <p:sp>
        <p:nvSpPr>
          <p:cNvPr id="13" name="Shape 13"/>
          <p:cNvSpPr/>
          <p:nvPr/>
        </p:nvSpPr>
        <p:spPr>
          <a:xfrm>
            <a:off x="508000" y="1714500"/>
            <a:ext cx="6350" cy="3746500"/>
          </a:xfrm>
          <a:prstGeom prst="rect">
            <a:avLst/>
          </a:prstGeom>
          <a:solidFill>
            <a:srgbClr val="D9E4E5"/>
          </a:solidFill>
          <a:ln>
            <a:noFill/>
          </a:ln>
        </p:spPr>
        <p:txBody>
          <a:bodyPr rtlCol="0" anchor="ctr"/>
          <a:lstStyle/>
          <a:p>
            <a:endParaRPr lang="en-US" dirty="0"/>
          </a:p>
        </p:txBody>
      </p:sp>
      <p:sp>
        <p:nvSpPr>
          <p:cNvPr id="14" name="Shape 14"/>
          <p:cNvSpPr/>
          <p:nvPr/>
        </p:nvSpPr>
        <p:spPr>
          <a:xfrm>
            <a:off x="666750" y="1873250"/>
            <a:ext cx="245666" cy="209550"/>
          </a:xfrm>
          <a:prstGeom prst="roundRect">
            <a:avLst>
              <a:gd name="adj" fmla="val 15152"/>
            </a:avLst>
          </a:prstGeom>
          <a:solidFill>
            <a:srgbClr val="007B85"/>
          </a:solidFill>
          <a:ln>
            <a:noFill/>
          </a:ln>
        </p:spPr>
        <p:txBody>
          <a:bodyPr rtlCol="0" anchor="ctr"/>
          <a:lstStyle/>
          <a:p>
            <a:endParaRPr lang="en-US" dirty="0"/>
          </a:p>
        </p:txBody>
      </p:sp>
      <p:sp>
        <p:nvSpPr>
          <p:cNvPr id="15" name="Shape 15"/>
          <p:cNvSpPr/>
          <p:nvPr/>
        </p:nvSpPr>
        <p:spPr>
          <a:xfrm>
            <a:off x="666750" y="2430463"/>
            <a:ext cx="1795760" cy="12700"/>
          </a:xfrm>
          <a:prstGeom prst="rect">
            <a:avLst/>
          </a:prstGeom>
          <a:solidFill>
            <a:srgbClr val="007B85">
              <a:alpha val="7000"/>
            </a:srgbClr>
          </a:solidFill>
          <a:ln>
            <a:noFill/>
          </a:ln>
        </p:spPr>
        <p:txBody>
          <a:bodyPr rtlCol="0" anchor="ctr"/>
          <a:lstStyle/>
          <a:p>
            <a:endParaRPr lang="en-US" dirty="0"/>
          </a:p>
        </p:txBody>
      </p:sp>
      <p:sp>
        <p:nvSpPr>
          <p:cNvPr id="16" name="Shape 16"/>
          <p:cNvSpPr/>
          <p:nvPr/>
        </p:nvSpPr>
        <p:spPr>
          <a:xfrm>
            <a:off x="1203424" y="3002756"/>
            <a:ext cx="1049734"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666750" y="3163888"/>
            <a:ext cx="1049734" cy="139700"/>
          </a:xfrm>
          <a:prstGeom prst="roundRect">
            <a:avLst>
              <a:gd name="adj" fmla="val 22727"/>
            </a:avLst>
          </a:prstGeom>
          <a:solidFill>
            <a:srgbClr val="EBF1F2"/>
          </a:solidFill>
          <a:ln>
            <a:noFill/>
          </a:ln>
        </p:spPr>
        <p:txBody>
          <a:bodyPr rtlCol="0" anchor="ctr"/>
          <a:lstStyle/>
          <a:p>
            <a:endParaRPr lang="en-US" dirty="0"/>
          </a:p>
        </p:txBody>
      </p:sp>
      <p:sp>
        <p:nvSpPr>
          <p:cNvPr id="18" name="Text 18"/>
          <p:cNvSpPr txBox="1"/>
          <p:nvPr/>
        </p:nvSpPr>
        <p:spPr>
          <a:xfrm>
            <a:off x="755650" y="1898968"/>
            <a:ext cx="80566"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FFFFFF"/>
                </a:solidFill>
                <a:latin typeface="Aptos"/>
                <a:ea typeface="Aptos"/>
                <a:cs typeface="Aptos"/>
              </a:rPr>
              <a:t>1</a:t>
            </a:r>
            <a:endParaRPr lang="en-US" kern="100" sz="1000" b="1" dirty="0">
              <a:solidFill>
                <a:srgbClr val="FFFFFF"/>
              </a:solidFill>
              <a:latin typeface="Aptos"/>
              <a:ea typeface="Aptos"/>
              <a:cs typeface="Aptos"/>
            </a:endParaRPr>
          </a:p>
        </p:txBody>
      </p:sp>
      <p:pic>
        <p:nvPicPr>
          <p:cNvPr id="19" name="Picture 19"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2284710" y="1889125"/>
            <a:ext cx="177800" cy="177800"/>
          </a:xfrm>
          <a:prstGeom prst="rect">
            <a:avLst/>
          </a:prstGeom>
        </p:spPr>
      </p:pic>
      <p:sp>
        <p:nvSpPr>
          <p:cNvPr id="20" name="Text 20"/>
          <p:cNvSpPr txBox="1"/>
          <p:nvPr/>
        </p:nvSpPr>
        <p:spPr>
          <a:xfrm>
            <a:off x="666750" y="2185718"/>
            <a:ext cx="1297170" cy="178864"/>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150" b="1" dirty="0">
                <a:solidFill>
                  <a:srgbClr val="0A1416"/>
                </a:solidFill>
                <a:latin typeface="Aptos"/>
                <a:ea typeface="Aptos"/>
                <a:cs typeface="Aptos"/>
              </a:rPr>
              <a:t>Author with tokens</a:t>
            </a:r>
            <a:endParaRPr lang="en-US" kern="100" sz="1150" b="1" dirty="0">
              <a:solidFill>
                <a:srgbClr val="0A1416"/>
              </a:solidFill>
              <a:latin typeface="Aptos"/>
              <a:ea typeface="Aptos"/>
              <a:cs typeface="Aptos"/>
            </a:endParaRPr>
          </a:p>
        </p:txBody>
      </p:sp>
      <p:sp>
        <p:nvSpPr>
          <p:cNvPr id="21" name="Text 21"/>
          <p:cNvSpPr txBox="1"/>
          <p:nvPr/>
        </p:nvSpPr>
        <p:spPr>
          <a:xfrm>
            <a:off x="666750" y="2499003"/>
            <a:ext cx="1853660" cy="812125"/>
          </a:xfrm>
          <a:prstGeom prst="rect">
            <a:avLst/>
          </a:prstGeom>
          <a:noFill/>
        </p:spPr>
        <p:txBody>
          <a:bodyPr wrap="none" lIns="0" tIns="0" rIns="0" bIns="0" rtlCol="0" anchor="t" anchorCtr="0">
            <a:noAutofit/>
          </a:bodyPr>
          <a:lstStyle/>
          <a:p>
            <a:pPr algn="l">
              <a:lnSpc>
                <a:spcPct val="120833"/>
              </a:lnSpc>
              <a:spcBef>
                <a:spcPts val="0"/>
              </a:spcBef>
              <a:spcAft>
                <a:spcPts val="0"/>
              </a:spcAft>
              <a:buNone/>
            </a:pPr>
            <a:r>
              <a:rPr lang="en-US" kern="100" sz="875" b="0" dirty="0">
                <a:solidFill>
                  <a:srgbClr val="5C6C6F"/>
                </a:solidFill>
                <a:latin typeface="Aptos"/>
                <a:ea typeface="Aptos"/>
                <a:cs typeface="Aptos"/>
              </a:rPr>
              <a:t>Claude writes the deck on the</a:t>
            </a:r>
            <a:br>
              <a:rPr lang="en-US" kern="100" sz="875" b="0" dirty="0">
                <a:solidFill>
                  <a:srgbClr val="5C6C6F"/>
                </a:solidFill>
                <a:latin typeface="Aptos"/>
                <a:ea typeface="Aptos"/>
                <a:cs typeface="Aptos"/>
              </a:rPr>
            </a:br>
            <a:r>
              <a:rPr lang="en-US" kern="100" sz="875" b="0" dirty="0">
                <a:solidFill>
                  <a:srgbClr val="5C6C6F"/>
                </a:solidFill>
                <a:latin typeface="Aptos"/>
                <a:ea typeface="Aptos"/>
                <a:cs typeface="Aptos"/>
              </a:rPr>
              <a:t>1920×1080 artboard, the design-system</a:t>
            </a:r>
            <a:br>
              <a:rPr lang="en-US" kern="100" sz="875" b="0" dirty="0">
                <a:solidFill>
                  <a:srgbClr val="5C6C6F"/>
                </a:solidFill>
                <a:latin typeface="Aptos"/>
                <a:ea typeface="Aptos"/>
                <a:cs typeface="Aptos"/>
              </a:rPr>
            </a:br>
            <a:r>
              <a:rPr lang="en-US" kern="100" sz="875" b="0" dirty="0">
                <a:solidFill>
                  <a:srgbClr val="5C6C6F"/>
                </a:solidFill>
                <a:latin typeface="Aptos"/>
                <a:ea typeface="Aptos"/>
                <a:cs typeface="Aptos"/>
              </a:rPr>
              <a:t>CSS and </a:t>
            </a:r>
            <a:r>
              <a:rPr lang="en-US" kern="100" sz="875" b="1" dirty="0">
                <a:solidFill>
                  <a:srgbClr val="5C6C6F"/>
                </a:solidFill>
                <a:latin typeface="Aptos"/>
                <a:ea typeface="Aptos"/>
                <a:cs typeface="Aptos"/>
              </a:rPr>
              <a:t>placeholders</a:t>
            </a:r>
            <a:r>
              <a:rPr lang="en-US" kern="100" sz="875" b="0" dirty="0">
                <a:solidFill>
                  <a:srgbClr val="5C6C6F"/>
                </a:solidFill>
                <a:latin typeface="Aptos"/>
                <a:ea typeface="Aptos"/>
                <a:cs typeface="Aptos"/>
              </a:rPr>
              <a:t> where</a:t>
            </a:r>
            <a:br>
              <a:rPr lang="en-US" kern="100" sz="875" b="0" dirty="0">
                <a:solidFill>
                  <a:srgbClr val="5C6C6F"/>
                </a:solidFill>
                <a:latin typeface="Aptos"/>
                <a:ea typeface="Aptos"/>
                <a:cs typeface="Aptos"/>
              </a:rPr>
            </a:br>
            <a:r>
              <a:rPr lang="en-US" kern="100" sz="875" b="0" dirty="0">
                <a:solidFill>
                  <a:srgbClr val="5C6C6F"/>
                </a:solidFill>
                <a:latin typeface="Aptos"/>
                <a:ea typeface="Aptos"/>
                <a:cs typeface="Aptos"/>
              </a:rPr>
              <a:t>images go: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{{LOGO_PRIMARY}}</a:t>
            </a:r>
            <a:r>
              <a:rPr lang="en-US" kern="100" sz="775" b="0" spc="400" dirty="0">
                <a:solidFill>
                  <a:srgbClr val="003841"/>
                </a:solidFill>
                <a:latin typeface="Menlo"/>
                <a:ea typeface="Menlo"/>
                <a:cs typeface="Menlo"/>
              </a:rPr>
              <a:t>​</a:t>
            </a:r>
            <a:r>
              <a:rPr lang="en-US" kern="100" sz="875" b="0" dirty="0">
                <a:solidFill>
                  <a:srgbClr val="5C6C6F"/>
                </a:solidFill>
                <a:latin typeface="Aptos"/>
                <a:ea typeface="Aptos"/>
                <a:cs typeface="Aptos"/>
              </a:rPr>
              <a:t>,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{{PHOTO_STREET}}</a:t>
            </a:r>
            <a:r>
              <a:rPr lang="en-US" kern="100" sz="775" b="0" spc="400" dirty="0">
                <a:solidFill>
                  <a:srgbClr val="003841"/>
                </a:solidFill>
                <a:latin typeface="Menlo"/>
                <a:ea typeface="Menlo"/>
                <a:cs typeface="Menlo"/>
              </a:rPr>
              <a:t>​</a:t>
            </a:r>
            <a:r>
              <a:rPr lang="en-US" kern="100" sz="875" b="0" dirty="0">
                <a:solidFill>
                  <a:srgbClr val="5C6C6F"/>
                </a:solidFill>
                <a:latin typeface="Aptos"/>
                <a:ea typeface="Aptos"/>
                <a:cs typeface="Aptos"/>
              </a:rPr>
              <a:t>.</a:t>
            </a:r>
            <a:endParaRPr lang="en-US" kern="100" sz="875" b="0" dirty="0">
              <a:solidFill>
                <a:srgbClr val="5C6C6F"/>
              </a:solidFill>
              <a:latin typeface="Aptos"/>
              <a:ea typeface="Aptos"/>
              <a:cs typeface="Aptos"/>
            </a:endParaRPr>
          </a:p>
        </p:txBody>
      </p:sp>
      <p:sp>
        <p:nvSpPr>
          <p:cNvPr id="22" name="Shape 22"/>
          <p:cNvSpPr/>
          <p:nvPr/>
        </p:nvSpPr>
        <p:spPr>
          <a:xfrm>
            <a:off x="2678410" y="3562350"/>
            <a:ext cx="50800" cy="76200"/>
          </a:xfrm>
          <a:prstGeom prst="rect">
            <a:avLst/>
          </a:prstGeom>
          <a:solidFill>
            <a:srgbClr val="007B85"/>
          </a:solidFill>
          <a:ln>
            <a:noFill/>
          </a:ln>
        </p:spPr>
        <p:txBody>
          <a:bodyPr rtlCol="0" anchor="ctr"/>
          <a:lstStyle/>
          <a:p>
            <a:endParaRPr lang="en-US" dirty="0"/>
          </a:p>
        </p:txBody>
      </p:sp>
      <p:sp>
        <p:nvSpPr>
          <p:cNvPr id="23" name="Shape 23"/>
          <p:cNvSpPr/>
          <p:nvPr/>
        </p:nvSpPr>
        <p:spPr>
          <a:xfrm>
            <a:off x="2614910" y="3600450"/>
            <a:ext cx="139700" cy="12700"/>
          </a:xfrm>
          <a:prstGeom prst="rect">
            <a:avLst/>
          </a:prstGeom>
          <a:solidFill>
            <a:srgbClr val="007B85"/>
          </a:solidFill>
          <a:ln>
            <a:noFill/>
          </a:ln>
        </p:spPr>
        <p:txBody>
          <a:bodyPr rtlCol="0" anchor="ctr"/>
          <a:lstStyle/>
          <a:p>
            <a:endParaRPr lang="en-US" dirty="0"/>
          </a:p>
        </p:txBody>
      </p:sp>
      <p:sp>
        <p:nvSpPr>
          <p:cNvPr id="24" name="Shape 24"/>
          <p:cNvSpPr/>
          <p:nvPr/>
        </p:nvSpPr>
        <p:spPr>
          <a:xfrm>
            <a:off x="2773660" y="1714500"/>
            <a:ext cx="2113260" cy="31750"/>
          </a:xfrm>
          <a:prstGeom prst="rect">
            <a:avLst/>
          </a:prstGeom>
          <a:solidFill>
            <a:srgbClr val="007B85"/>
          </a:solidFill>
          <a:ln>
            <a:noFill/>
          </a:ln>
        </p:spPr>
        <p:txBody>
          <a:bodyPr rtlCol="0" anchor="ctr"/>
          <a:lstStyle/>
          <a:p>
            <a:endParaRPr lang="en-US" dirty="0"/>
          </a:p>
        </p:txBody>
      </p:sp>
      <p:sp>
        <p:nvSpPr>
          <p:cNvPr id="25" name="Shape 25"/>
          <p:cNvSpPr/>
          <p:nvPr/>
        </p:nvSpPr>
        <p:spPr>
          <a:xfrm>
            <a:off x="4880570" y="1714500"/>
            <a:ext cx="6350" cy="3746500"/>
          </a:xfrm>
          <a:prstGeom prst="rect">
            <a:avLst/>
          </a:prstGeom>
          <a:solidFill>
            <a:srgbClr val="D9E4E5"/>
          </a:solidFill>
          <a:ln>
            <a:noFill/>
          </a:ln>
        </p:spPr>
        <p:txBody>
          <a:bodyPr rtlCol="0" anchor="ctr"/>
          <a:lstStyle/>
          <a:p>
            <a:endParaRPr lang="en-US" dirty="0"/>
          </a:p>
        </p:txBody>
      </p:sp>
      <p:sp>
        <p:nvSpPr>
          <p:cNvPr id="26" name="Shape 26"/>
          <p:cNvSpPr/>
          <p:nvPr/>
        </p:nvSpPr>
        <p:spPr>
          <a:xfrm>
            <a:off x="2773660" y="5454650"/>
            <a:ext cx="2113260" cy="6350"/>
          </a:xfrm>
          <a:prstGeom prst="rect">
            <a:avLst/>
          </a:prstGeom>
          <a:solidFill>
            <a:srgbClr val="D9E4E5"/>
          </a:solidFill>
          <a:ln>
            <a:noFill/>
          </a:ln>
        </p:spPr>
        <p:txBody>
          <a:bodyPr rtlCol="0" anchor="ctr"/>
          <a:lstStyle/>
          <a:p>
            <a:endParaRPr lang="en-US" dirty="0"/>
          </a:p>
        </p:txBody>
      </p:sp>
      <p:sp>
        <p:nvSpPr>
          <p:cNvPr id="27" name="Shape 27"/>
          <p:cNvSpPr/>
          <p:nvPr/>
        </p:nvSpPr>
        <p:spPr>
          <a:xfrm>
            <a:off x="2773660" y="1714500"/>
            <a:ext cx="6350" cy="3746500"/>
          </a:xfrm>
          <a:prstGeom prst="rect">
            <a:avLst/>
          </a:prstGeom>
          <a:solidFill>
            <a:srgbClr val="D9E4E5"/>
          </a:solidFill>
          <a:ln>
            <a:noFill/>
          </a:ln>
        </p:spPr>
        <p:txBody>
          <a:bodyPr rtlCol="0" anchor="ctr"/>
          <a:lstStyle/>
          <a:p>
            <a:endParaRPr lang="en-US" dirty="0"/>
          </a:p>
        </p:txBody>
      </p:sp>
      <p:sp>
        <p:nvSpPr>
          <p:cNvPr id="28" name="Shape 28"/>
          <p:cNvSpPr/>
          <p:nvPr/>
        </p:nvSpPr>
        <p:spPr>
          <a:xfrm>
            <a:off x="2932410" y="1873250"/>
            <a:ext cx="245666" cy="209550"/>
          </a:xfrm>
          <a:prstGeom prst="roundRect">
            <a:avLst>
              <a:gd name="adj" fmla="val 15152"/>
            </a:avLst>
          </a:prstGeom>
          <a:solidFill>
            <a:srgbClr val="007B85"/>
          </a:solidFill>
          <a:ln>
            <a:noFill/>
          </a:ln>
        </p:spPr>
        <p:txBody>
          <a:bodyPr rtlCol="0" anchor="ctr"/>
          <a:lstStyle/>
          <a:p>
            <a:endParaRPr lang="en-US" dirty="0"/>
          </a:p>
        </p:txBody>
      </p:sp>
      <p:sp>
        <p:nvSpPr>
          <p:cNvPr id="29" name="Shape 29"/>
          <p:cNvSpPr/>
          <p:nvPr/>
        </p:nvSpPr>
        <p:spPr>
          <a:xfrm>
            <a:off x="2932410" y="2430463"/>
            <a:ext cx="1795760" cy="12700"/>
          </a:xfrm>
          <a:prstGeom prst="rect">
            <a:avLst/>
          </a:prstGeom>
          <a:solidFill>
            <a:srgbClr val="007B85">
              <a:alpha val="7000"/>
            </a:srgbClr>
          </a:solidFill>
          <a:ln>
            <a:noFill/>
          </a:ln>
        </p:spPr>
        <p:txBody>
          <a:bodyPr rtlCol="0" anchor="ctr"/>
          <a:lstStyle/>
          <a:p>
            <a:endParaRPr lang="en-US" dirty="0"/>
          </a:p>
        </p:txBody>
      </p:sp>
      <p:sp>
        <p:nvSpPr>
          <p:cNvPr id="30" name="Shape 30"/>
          <p:cNvSpPr/>
          <p:nvPr/>
        </p:nvSpPr>
        <p:spPr>
          <a:xfrm>
            <a:off x="2932410" y="3227388"/>
            <a:ext cx="1795760" cy="226020"/>
          </a:xfrm>
          <a:prstGeom prst="roundRect">
            <a:avLst>
              <a:gd name="adj" fmla="val 16857"/>
            </a:avLst>
          </a:prstGeom>
          <a:solidFill>
            <a:srgbClr val="EBF1F2"/>
          </a:solidFill>
          <a:ln>
            <a:noFill/>
          </a:ln>
        </p:spPr>
        <p:txBody>
          <a:bodyPr rtlCol="0" anchor="ctr"/>
          <a:lstStyle/>
          <a:p>
            <a:endParaRPr lang="en-US" dirty="0"/>
          </a:p>
        </p:txBody>
      </p:sp>
      <p:sp>
        <p:nvSpPr>
          <p:cNvPr id="31" name="Text 31"/>
          <p:cNvSpPr txBox="1"/>
          <p:nvPr/>
        </p:nvSpPr>
        <p:spPr>
          <a:xfrm>
            <a:off x="3021310" y="1898968"/>
            <a:ext cx="80566"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FFFFFF"/>
                </a:solidFill>
                <a:latin typeface="Aptos"/>
                <a:ea typeface="Aptos"/>
                <a:cs typeface="Aptos"/>
              </a:rPr>
              <a:t>2</a:t>
            </a:r>
            <a:endParaRPr lang="en-US" kern="100" sz="1000" b="1" dirty="0">
              <a:solidFill>
                <a:srgbClr val="FFFFFF"/>
              </a:solidFill>
              <a:latin typeface="Aptos"/>
              <a:ea typeface="Aptos"/>
              <a:cs typeface="Aptos"/>
            </a:endParaRPr>
          </a:p>
        </p:txBody>
      </p:sp>
      <p:pic>
        <p:nvPicPr>
          <p:cNvPr id="32" name="Picture 32"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550370" y="1889125"/>
            <a:ext cx="177800" cy="177800"/>
          </a:xfrm>
          <a:prstGeom prst="rect">
            <a:avLst/>
          </a:prstGeom>
        </p:spPr>
      </p:pic>
      <p:sp>
        <p:nvSpPr>
          <p:cNvPr id="33" name="Text 33"/>
          <p:cNvSpPr txBox="1"/>
          <p:nvPr/>
        </p:nvSpPr>
        <p:spPr>
          <a:xfrm>
            <a:off x="2932410" y="2185718"/>
            <a:ext cx="1225764" cy="178864"/>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150" b="1" dirty="0">
                <a:solidFill>
                  <a:srgbClr val="0A1416"/>
                </a:solidFill>
                <a:latin typeface="Aptos"/>
                <a:ea typeface="Aptos"/>
                <a:cs typeface="Aptos"/>
              </a:rPr>
              <a:t>Embed the assets</a:t>
            </a:r>
            <a:endParaRPr lang="en-US" kern="100" sz="1150" b="1" dirty="0">
              <a:solidFill>
                <a:srgbClr val="0A1416"/>
              </a:solidFill>
              <a:latin typeface="Aptos"/>
              <a:ea typeface="Aptos"/>
              <a:cs typeface="Aptos"/>
            </a:endParaRPr>
          </a:p>
        </p:txBody>
      </p:sp>
      <p:sp>
        <p:nvSpPr>
          <p:cNvPr id="34" name="Text 34"/>
          <p:cNvSpPr txBox="1"/>
          <p:nvPr/>
        </p:nvSpPr>
        <p:spPr>
          <a:xfrm>
            <a:off x="2932410" y="2499003"/>
            <a:ext cx="1754660" cy="650994"/>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0" dirty="0">
                <a:solidFill>
                  <a:srgbClr val="5C6C6F"/>
                </a:solidFill>
                <a:latin typeface="Aptos"/>
                <a:ea typeface="Aptos"/>
                <a:cs typeface="Aptos"/>
              </a:rPr>
              <a:t>Every token becomes the verbatim base64 image. The script finds the assets next to itself, so it works from any folder and any machine.</a:t>
            </a:r>
            <a:endParaRPr lang="en-US" kern="100" sz="875" b="0" dirty="0">
              <a:solidFill>
                <a:srgbClr val="5C6C6F"/>
              </a:solidFill>
              <a:latin typeface="Aptos"/>
              <a:ea typeface="Aptos"/>
              <a:cs typeface="Aptos"/>
            </a:endParaRPr>
          </a:p>
        </p:txBody>
      </p:sp>
      <p:sp>
        <p:nvSpPr>
          <p:cNvPr id="35" name="Text 35"/>
          <p:cNvSpPr txBox="1"/>
          <p:nvPr/>
        </p:nvSpPr>
        <p:spPr>
          <a:xfrm>
            <a:off x="2995910" y="3272854"/>
            <a:ext cx="1447308" cy="124714"/>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700" b="0" dirty="0">
                <a:solidFill>
                  <a:srgbClr val="003841"/>
                </a:solidFill>
                <a:latin typeface="Menlo"/>
                <a:ea typeface="Menlo"/>
                <a:cs typeface="Menlo"/>
              </a:rPr>
              <a:t>embed-assets.mjs deck.html</a:t>
            </a:r>
            <a:endParaRPr lang="en-US" kern="100" sz="700" b="0" dirty="0">
              <a:solidFill>
                <a:srgbClr val="003841"/>
              </a:solidFill>
              <a:latin typeface="Menlo"/>
              <a:ea typeface="Menlo"/>
              <a:cs typeface="Menlo"/>
            </a:endParaRPr>
          </a:p>
        </p:txBody>
      </p:sp>
      <p:sp>
        <p:nvSpPr>
          <p:cNvPr id="36" name="Shape 36"/>
          <p:cNvSpPr/>
          <p:nvPr/>
        </p:nvSpPr>
        <p:spPr>
          <a:xfrm>
            <a:off x="4944070" y="3562350"/>
            <a:ext cx="50800" cy="76200"/>
          </a:xfrm>
          <a:prstGeom prst="rect">
            <a:avLst/>
          </a:prstGeom>
          <a:solidFill>
            <a:srgbClr val="007B85"/>
          </a:solidFill>
          <a:ln>
            <a:noFill/>
          </a:ln>
        </p:spPr>
        <p:txBody>
          <a:bodyPr rtlCol="0" anchor="ctr"/>
          <a:lstStyle/>
          <a:p>
            <a:endParaRPr lang="en-US" dirty="0"/>
          </a:p>
        </p:txBody>
      </p:sp>
      <p:sp>
        <p:nvSpPr>
          <p:cNvPr id="37" name="Shape 37"/>
          <p:cNvSpPr/>
          <p:nvPr/>
        </p:nvSpPr>
        <p:spPr>
          <a:xfrm>
            <a:off x="4880570" y="3600450"/>
            <a:ext cx="139700" cy="12700"/>
          </a:xfrm>
          <a:prstGeom prst="rect">
            <a:avLst/>
          </a:prstGeom>
          <a:solidFill>
            <a:srgbClr val="007B85"/>
          </a:solidFill>
          <a:ln>
            <a:noFill/>
          </a:ln>
        </p:spPr>
        <p:txBody>
          <a:bodyPr rtlCol="0" anchor="ctr"/>
          <a:lstStyle/>
          <a:p>
            <a:endParaRPr lang="en-US" dirty="0"/>
          </a:p>
        </p:txBody>
      </p:sp>
      <p:sp>
        <p:nvSpPr>
          <p:cNvPr id="38" name="Shape 38"/>
          <p:cNvSpPr/>
          <p:nvPr/>
        </p:nvSpPr>
        <p:spPr>
          <a:xfrm>
            <a:off x="5039320" y="1714500"/>
            <a:ext cx="2113260" cy="31750"/>
          </a:xfrm>
          <a:prstGeom prst="rect">
            <a:avLst/>
          </a:prstGeom>
          <a:solidFill>
            <a:srgbClr val="007B85"/>
          </a:solidFill>
          <a:ln>
            <a:noFill/>
          </a:ln>
        </p:spPr>
        <p:txBody>
          <a:bodyPr rtlCol="0" anchor="ctr"/>
          <a:lstStyle/>
          <a:p>
            <a:endParaRPr lang="en-US" dirty="0"/>
          </a:p>
        </p:txBody>
      </p:sp>
      <p:sp>
        <p:nvSpPr>
          <p:cNvPr id="39" name="Shape 39"/>
          <p:cNvSpPr/>
          <p:nvPr/>
        </p:nvSpPr>
        <p:spPr>
          <a:xfrm>
            <a:off x="7146230" y="1714500"/>
            <a:ext cx="6350" cy="3746500"/>
          </a:xfrm>
          <a:prstGeom prst="rect">
            <a:avLst/>
          </a:prstGeom>
          <a:solidFill>
            <a:srgbClr val="D9E4E5"/>
          </a:solidFill>
          <a:ln>
            <a:noFill/>
          </a:ln>
        </p:spPr>
        <p:txBody>
          <a:bodyPr rtlCol="0" anchor="ctr"/>
          <a:lstStyle/>
          <a:p>
            <a:endParaRPr lang="en-US" dirty="0"/>
          </a:p>
        </p:txBody>
      </p:sp>
      <p:sp>
        <p:nvSpPr>
          <p:cNvPr id="40" name="Shape 40"/>
          <p:cNvSpPr/>
          <p:nvPr/>
        </p:nvSpPr>
        <p:spPr>
          <a:xfrm>
            <a:off x="5039320" y="5454650"/>
            <a:ext cx="2113260" cy="6350"/>
          </a:xfrm>
          <a:prstGeom prst="rect">
            <a:avLst/>
          </a:prstGeom>
          <a:solidFill>
            <a:srgbClr val="D9E4E5"/>
          </a:solidFill>
          <a:ln>
            <a:noFill/>
          </a:ln>
        </p:spPr>
        <p:txBody>
          <a:bodyPr rtlCol="0" anchor="ctr"/>
          <a:lstStyle/>
          <a:p>
            <a:endParaRPr lang="en-US" dirty="0"/>
          </a:p>
        </p:txBody>
      </p:sp>
      <p:sp>
        <p:nvSpPr>
          <p:cNvPr id="41" name="Shape 41"/>
          <p:cNvSpPr/>
          <p:nvPr/>
        </p:nvSpPr>
        <p:spPr>
          <a:xfrm>
            <a:off x="5039320" y="1714500"/>
            <a:ext cx="6350" cy="3746500"/>
          </a:xfrm>
          <a:prstGeom prst="rect">
            <a:avLst/>
          </a:prstGeom>
          <a:solidFill>
            <a:srgbClr val="D9E4E5"/>
          </a:solidFill>
          <a:ln>
            <a:noFill/>
          </a:ln>
        </p:spPr>
        <p:txBody>
          <a:bodyPr rtlCol="0" anchor="ctr"/>
          <a:lstStyle/>
          <a:p>
            <a:endParaRPr lang="en-US" dirty="0"/>
          </a:p>
        </p:txBody>
      </p:sp>
      <p:sp>
        <p:nvSpPr>
          <p:cNvPr id="42" name="Shape 42"/>
          <p:cNvSpPr/>
          <p:nvPr/>
        </p:nvSpPr>
        <p:spPr>
          <a:xfrm>
            <a:off x="5198070" y="1873250"/>
            <a:ext cx="245666" cy="209550"/>
          </a:xfrm>
          <a:prstGeom prst="roundRect">
            <a:avLst>
              <a:gd name="adj" fmla="val 15152"/>
            </a:avLst>
          </a:prstGeom>
          <a:solidFill>
            <a:srgbClr val="007B85"/>
          </a:solidFill>
          <a:ln>
            <a:noFill/>
          </a:ln>
        </p:spPr>
        <p:txBody>
          <a:bodyPr rtlCol="0" anchor="ctr"/>
          <a:lstStyle/>
          <a:p>
            <a:endParaRPr lang="en-US" dirty="0"/>
          </a:p>
        </p:txBody>
      </p:sp>
      <p:sp>
        <p:nvSpPr>
          <p:cNvPr id="43" name="Shape 43"/>
          <p:cNvSpPr/>
          <p:nvPr/>
        </p:nvSpPr>
        <p:spPr>
          <a:xfrm>
            <a:off x="5198070" y="2430463"/>
            <a:ext cx="1795760" cy="12700"/>
          </a:xfrm>
          <a:prstGeom prst="rect">
            <a:avLst/>
          </a:prstGeom>
          <a:solidFill>
            <a:srgbClr val="007B85">
              <a:alpha val="7000"/>
            </a:srgbClr>
          </a:solidFill>
          <a:ln>
            <a:noFill/>
          </a:ln>
        </p:spPr>
        <p:txBody>
          <a:bodyPr rtlCol="0" anchor="ctr"/>
          <a:lstStyle/>
          <a:p>
            <a:endParaRPr lang="en-US" dirty="0"/>
          </a:p>
        </p:txBody>
      </p:sp>
      <p:sp>
        <p:nvSpPr>
          <p:cNvPr id="44" name="Shape 44"/>
          <p:cNvSpPr/>
          <p:nvPr/>
        </p:nvSpPr>
        <p:spPr>
          <a:xfrm>
            <a:off x="5198070" y="2680494"/>
            <a:ext cx="516434" cy="139700"/>
          </a:xfrm>
          <a:prstGeom prst="roundRect">
            <a:avLst>
              <a:gd name="adj" fmla="val 22727"/>
            </a:avLst>
          </a:prstGeom>
          <a:solidFill>
            <a:srgbClr val="EBF1F2"/>
          </a:solidFill>
          <a:ln>
            <a:noFill/>
          </a:ln>
        </p:spPr>
        <p:txBody>
          <a:bodyPr rtlCol="0" anchor="ctr"/>
          <a:lstStyle/>
          <a:p>
            <a:endParaRPr lang="en-US" dirty="0"/>
          </a:p>
        </p:txBody>
      </p:sp>
      <p:sp>
        <p:nvSpPr>
          <p:cNvPr id="45" name="Shape 45"/>
          <p:cNvSpPr/>
          <p:nvPr/>
        </p:nvSpPr>
        <p:spPr>
          <a:xfrm>
            <a:off x="5198070" y="3227388"/>
            <a:ext cx="1795760" cy="226020"/>
          </a:xfrm>
          <a:prstGeom prst="roundRect">
            <a:avLst>
              <a:gd name="adj" fmla="val 16857"/>
            </a:avLst>
          </a:prstGeom>
          <a:solidFill>
            <a:srgbClr val="EBF1F2"/>
          </a:solidFill>
          <a:ln>
            <a:noFill/>
          </a:ln>
        </p:spPr>
        <p:txBody>
          <a:bodyPr rtlCol="0" anchor="ctr"/>
          <a:lstStyle/>
          <a:p>
            <a:endParaRPr lang="en-US" dirty="0"/>
          </a:p>
        </p:txBody>
      </p:sp>
      <p:sp>
        <p:nvSpPr>
          <p:cNvPr id="46" name="Text 46"/>
          <p:cNvSpPr txBox="1"/>
          <p:nvPr/>
        </p:nvSpPr>
        <p:spPr>
          <a:xfrm>
            <a:off x="5286970" y="1898968"/>
            <a:ext cx="80566"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FFFFFF"/>
                </a:solidFill>
                <a:latin typeface="Aptos"/>
                <a:ea typeface="Aptos"/>
                <a:cs typeface="Aptos"/>
              </a:rPr>
              <a:t>3</a:t>
            </a:r>
            <a:endParaRPr lang="en-US" kern="100" sz="1000" b="1" dirty="0">
              <a:solidFill>
                <a:srgbClr val="FFFFFF"/>
              </a:solidFill>
              <a:latin typeface="Aptos"/>
              <a:ea typeface="Aptos"/>
              <a:cs typeface="Aptos"/>
            </a:endParaRPr>
          </a:p>
        </p:txBody>
      </p:sp>
      <p:pic>
        <p:nvPicPr>
          <p:cNvPr id="47" name="Picture 47"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816030" y="1889125"/>
            <a:ext cx="177800" cy="177800"/>
          </a:xfrm>
          <a:prstGeom prst="rect">
            <a:avLst/>
          </a:prstGeom>
        </p:spPr>
      </p:pic>
      <p:sp>
        <p:nvSpPr>
          <p:cNvPr id="48" name="Text 48"/>
          <p:cNvSpPr txBox="1"/>
          <p:nvPr/>
        </p:nvSpPr>
        <p:spPr>
          <a:xfrm>
            <a:off x="5198070" y="2185718"/>
            <a:ext cx="971304" cy="178864"/>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150" b="1" dirty="0">
                <a:solidFill>
                  <a:srgbClr val="0A1416"/>
                </a:solidFill>
                <a:latin typeface="Aptos"/>
                <a:ea typeface="Aptos"/>
                <a:cs typeface="Aptos"/>
              </a:rPr>
              <a:t>Add the editor</a:t>
            </a:r>
            <a:endParaRPr lang="en-US" kern="100" sz="1150" b="1" dirty="0">
              <a:solidFill>
                <a:srgbClr val="0A1416"/>
              </a:solidFill>
              <a:latin typeface="Aptos"/>
              <a:ea typeface="Aptos"/>
              <a:cs typeface="Aptos"/>
            </a:endParaRPr>
          </a:p>
        </p:txBody>
      </p:sp>
      <p:sp>
        <p:nvSpPr>
          <p:cNvPr id="49" name="Text 49"/>
          <p:cNvSpPr txBox="1"/>
          <p:nvPr/>
        </p:nvSpPr>
        <p:spPr>
          <a:xfrm>
            <a:off x="5198070" y="2499003"/>
            <a:ext cx="1833642" cy="650994"/>
          </a:xfrm>
          <a:prstGeom prst="rect">
            <a:avLst/>
          </a:prstGeom>
          <a:noFill/>
        </p:spPr>
        <p:txBody>
          <a:bodyPr wrap="none" lIns="0" tIns="0" rIns="0" bIns="0" rtlCol="0" anchor="t" anchorCtr="0">
            <a:noAutofit/>
          </a:bodyPr>
          <a:lstStyle/>
          <a:p>
            <a:pPr algn="l">
              <a:lnSpc>
                <a:spcPct val="120833"/>
              </a:lnSpc>
              <a:spcBef>
                <a:spcPts val="0"/>
              </a:spcBef>
              <a:spcAft>
                <a:spcPts val="0"/>
              </a:spcAft>
              <a:buNone/>
            </a:pPr>
            <a:r>
              <a:rPr lang="en-US" kern="100" sz="875" b="0" dirty="0">
                <a:solidFill>
                  <a:srgbClr val="5C6C6F"/>
                </a:solidFill>
                <a:latin typeface="Aptos"/>
                <a:ea typeface="Aptos"/>
                <a:cs typeface="Aptos"/>
              </a:rPr>
              <a:t>One script block is inlined before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&lt;/body&gt;</a:t>
            </a:r>
            <a:r>
              <a:rPr lang="en-US" kern="100" sz="775" b="0" spc="400" dirty="0">
                <a:solidFill>
                  <a:srgbClr val="003841"/>
                </a:solidFill>
                <a:latin typeface="Menlo"/>
                <a:ea typeface="Menlo"/>
                <a:cs typeface="Menlo"/>
              </a:rPr>
              <a:t>​</a:t>
            </a:r>
            <a:r>
              <a:rPr lang="en-US" kern="100" sz="875" b="0" dirty="0">
                <a:solidFill>
                  <a:srgbClr val="5C6C6F"/>
                </a:solidFill>
                <a:latin typeface="Aptos"/>
                <a:ea typeface="Aptos"/>
                <a:cs typeface="Aptos"/>
              </a:rPr>
              <a:t>: the right-click menu,</a:t>
            </a:r>
            <a:br>
              <a:rPr lang="en-US" kern="100" sz="875" b="0" dirty="0">
                <a:solidFill>
                  <a:srgbClr val="5C6C6F"/>
                </a:solidFill>
                <a:latin typeface="Aptos"/>
                <a:ea typeface="Aptos"/>
                <a:cs typeface="Aptos"/>
              </a:rPr>
            </a:br>
            <a:r>
              <a:rPr lang="en-US" kern="100" sz="875" b="0" dirty="0">
                <a:solidFill>
                  <a:srgbClr val="5C6C6F"/>
                </a:solidFill>
                <a:latin typeface="Aptos"/>
                <a:ea typeface="Aptos"/>
                <a:cs typeface="Aptos"/>
              </a:rPr>
              <a:t>editing, toolbars, assistant, print. Re-running</a:t>
            </a:r>
            <a:br>
              <a:rPr lang="en-US" kern="100" sz="875" b="0" dirty="0">
                <a:solidFill>
                  <a:srgbClr val="5C6C6F"/>
                </a:solidFill>
                <a:latin typeface="Aptos"/>
                <a:ea typeface="Aptos"/>
                <a:cs typeface="Aptos"/>
              </a:rPr>
            </a:br>
            <a:r>
              <a:rPr lang="en-US" kern="100" sz="875" b="0" dirty="0">
                <a:solidFill>
                  <a:srgbClr val="5C6C6F"/>
                </a:solidFill>
                <a:latin typeface="Aptos"/>
                <a:ea typeface="Aptos"/>
                <a:cs typeface="Aptos"/>
              </a:rPr>
              <a:t>upgrades an older block.</a:t>
            </a:r>
            <a:endParaRPr lang="en-US" kern="100" sz="875" b="0" dirty="0">
              <a:solidFill>
                <a:srgbClr val="5C6C6F"/>
              </a:solidFill>
              <a:latin typeface="Aptos"/>
              <a:ea typeface="Aptos"/>
              <a:cs typeface="Aptos"/>
            </a:endParaRPr>
          </a:p>
        </p:txBody>
      </p:sp>
      <p:sp>
        <p:nvSpPr>
          <p:cNvPr id="50" name="Text 50"/>
          <p:cNvSpPr txBox="1"/>
          <p:nvPr/>
        </p:nvSpPr>
        <p:spPr>
          <a:xfrm>
            <a:off x="5261570" y="3272854"/>
            <a:ext cx="1502926" cy="124714"/>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700" b="0" dirty="0">
                <a:solidFill>
                  <a:srgbClr val="003841"/>
                </a:solidFill>
                <a:latin typeface="Menlo"/>
                <a:ea typeface="Menlo"/>
                <a:cs typeface="Menlo"/>
              </a:rPr>
              <a:t>add-deck-menu.mjs deck.html</a:t>
            </a:r>
            <a:endParaRPr lang="en-US" kern="100" sz="700" b="0" dirty="0">
              <a:solidFill>
                <a:srgbClr val="003841"/>
              </a:solidFill>
              <a:latin typeface="Menlo"/>
              <a:ea typeface="Menlo"/>
              <a:cs typeface="Menlo"/>
            </a:endParaRPr>
          </a:p>
        </p:txBody>
      </p:sp>
      <p:sp>
        <p:nvSpPr>
          <p:cNvPr id="51" name="Shape 51"/>
          <p:cNvSpPr/>
          <p:nvPr/>
        </p:nvSpPr>
        <p:spPr>
          <a:xfrm>
            <a:off x="7209730" y="3562350"/>
            <a:ext cx="50800" cy="76200"/>
          </a:xfrm>
          <a:prstGeom prst="rect">
            <a:avLst/>
          </a:prstGeom>
          <a:solidFill>
            <a:srgbClr val="007B85"/>
          </a:solidFill>
          <a:ln>
            <a:noFill/>
          </a:ln>
        </p:spPr>
        <p:txBody>
          <a:bodyPr rtlCol="0" anchor="ctr"/>
          <a:lstStyle/>
          <a:p>
            <a:endParaRPr lang="en-US" dirty="0"/>
          </a:p>
        </p:txBody>
      </p:sp>
      <p:sp>
        <p:nvSpPr>
          <p:cNvPr id="52" name="Shape 52"/>
          <p:cNvSpPr/>
          <p:nvPr/>
        </p:nvSpPr>
        <p:spPr>
          <a:xfrm>
            <a:off x="7146230" y="3600450"/>
            <a:ext cx="139700" cy="12700"/>
          </a:xfrm>
          <a:prstGeom prst="rect">
            <a:avLst/>
          </a:prstGeom>
          <a:solidFill>
            <a:srgbClr val="007B85"/>
          </a:solidFill>
          <a:ln>
            <a:noFill/>
          </a:ln>
        </p:spPr>
        <p:txBody>
          <a:bodyPr rtlCol="0" anchor="ctr"/>
          <a:lstStyle/>
          <a:p>
            <a:endParaRPr lang="en-US" dirty="0"/>
          </a:p>
        </p:txBody>
      </p:sp>
      <p:sp>
        <p:nvSpPr>
          <p:cNvPr id="53" name="Shape 53"/>
          <p:cNvSpPr/>
          <p:nvPr/>
        </p:nvSpPr>
        <p:spPr>
          <a:xfrm>
            <a:off x="7304980" y="1714500"/>
            <a:ext cx="2113260" cy="31750"/>
          </a:xfrm>
          <a:prstGeom prst="rect">
            <a:avLst/>
          </a:prstGeom>
          <a:solidFill>
            <a:srgbClr val="007B85"/>
          </a:solidFill>
          <a:ln>
            <a:noFill/>
          </a:ln>
        </p:spPr>
        <p:txBody>
          <a:bodyPr rtlCol="0" anchor="ctr"/>
          <a:lstStyle/>
          <a:p>
            <a:endParaRPr lang="en-US" dirty="0"/>
          </a:p>
        </p:txBody>
      </p:sp>
      <p:sp>
        <p:nvSpPr>
          <p:cNvPr id="54" name="Shape 54"/>
          <p:cNvSpPr/>
          <p:nvPr/>
        </p:nvSpPr>
        <p:spPr>
          <a:xfrm>
            <a:off x="9411891" y="1714500"/>
            <a:ext cx="6350" cy="3746500"/>
          </a:xfrm>
          <a:prstGeom prst="rect">
            <a:avLst/>
          </a:prstGeom>
          <a:solidFill>
            <a:srgbClr val="D9E4E5"/>
          </a:solidFill>
          <a:ln>
            <a:noFill/>
          </a:ln>
        </p:spPr>
        <p:txBody>
          <a:bodyPr rtlCol="0" anchor="ctr"/>
          <a:lstStyle/>
          <a:p>
            <a:endParaRPr lang="en-US" dirty="0"/>
          </a:p>
        </p:txBody>
      </p:sp>
      <p:sp>
        <p:nvSpPr>
          <p:cNvPr id="55" name="Shape 55"/>
          <p:cNvSpPr/>
          <p:nvPr/>
        </p:nvSpPr>
        <p:spPr>
          <a:xfrm>
            <a:off x="7304980" y="5454650"/>
            <a:ext cx="2113260" cy="6350"/>
          </a:xfrm>
          <a:prstGeom prst="rect">
            <a:avLst/>
          </a:prstGeom>
          <a:solidFill>
            <a:srgbClr val="D9E4E5"/>
          </a:solidFill>
          <a:ln>
            <a:noFill/>
          </a:ln>
        </p:spPr>
        <p:txBody>
          <a:bodyPr rtlCol="0" anchor="ctr"/>
          <a:lstStyle/>
          <a:p>
            <a:endParaRPr lang="en-US" dirty="0"/>
          </a:p>
        </p:txBody>
      </p:sp>
      <p:sp>
        <p:nvSpPr>
          <p:cNvPr id="56" name="Shape 56"/>
          <p:cNvSpPr/>
          <p:nvPr/>
        </p:nvSpPr>
        <p:spPr>
          <a:xfrm>
            <a:off x="7304980" y="1714500"/>
            <a:ext cx="6350" cy="3746500"/>
          </a:xfrm>
          <a:prstGeom prst="rect">
            <a:avLst/>
          </a:prstGeom>
          <a:solidFill>
            <a:srgbClr val="D9E4E5"/>
          </a:solidFill>
          <a:ln>
            <a:noFill/>
          </a:ln>
        </p:spPr>
        <p:txBody>
          <a:bodyPr rtlCol="0" anchor="ctr"/>
          <a:lstStyle/>
          <a:p>
            <a:endParaRPr lang="en-US" dirty="0"/>
          </a:p>
        </p:txBody>
      </p:sp>
      <p:sp>
        <p:nvSpPr>
          <p:cNvPr id="57" name="Shape 57"/>
          <p:cNvSpPr/>
          <p:nvPr/>
        </p:nvSpPr>
        <p:spPr>
          <a:xfrm>
            <a:off x="7463730" y="1873250"/>
            <a:ext cx="245666" cy="209550"/>
          </a:xfrm>
          <a:prstGeom prst="roundRect">
            <a:avLst>
              <a:gd name="adj" fmla="val 15152"/>
            </a:avLst>
          </a:prstGeom>
          <a:solidFill>
            <a:srgbClr val="007B85"/>
          </a:solidFill>
          <a:ln>
            <a:noFill/>
          </a:ln>
        </p:spPr>
        <p:txBody>
          <a:bodyPr rtlCol="0" anchor="ctr"/>
          <a:lstStyle/>
          <a:p>
            <a:endParaRPr lang="en-US" dirty="0"/>
          </a:p>
        </p:txBody>
      </p:sp>
      <p:sp>
        <p:nvSpPr>
          <p:cNvPr id="58" name="Shape 58"/>
          <p:cNvSpPr/>
          <p:nvPr/>
        </p:nvSpPr>
        <p:spPr>
          <a:xfrm>
            <a:off x="7463730" y="2430463"/>
            <a:ext cx="1795760" cy="12700"/>
          </a:xfrm>
          <a:prstGeom prst="rect">
            <a:avLst/>
          </a:prstGeom>
          <a:solidFill>
            <a:srgbClr val="007B85">
              <a:alpha val="7000"/>
            </a:srgbClr>
          </a:solidFill>
          <a:ln>
            <a:noFill/>
          </a:ln>
        </p:spPr>
        <p:txBody>
          <a:bodyPr rtlCol="0" anchor="ctr"/>
          <a:lstStyle/>
          <a:p>
            <a:endParaRPr lang="en-US" dirty="0"/>
          </a:p>
        </p:txBody>
      </p:sp>
      <p:sp>
        <p:nvSpPr>
          <p:cNvPr id="59" name="Shape 59"/>
          <p:cNvSpPr/>
          <p:nvPr/>
        </p:nvSpPr>
        <p:spPr>
          <a:xfrm>
            <a:off x="7463730" y="3227388"/>
            <a:ext cx="1795760" cy="350441"/>
          </a:xfrm>
          <a:prstGeom prst="roundRect">
            <a:avLst>
              <a:gd name="adj" fmla="val 10872"/>
            </a:avLst>
          </a:prstGeom>
          <a:solidFill>
            <a:srgbClr val="EBF1F2"/>
          </a:solidFill>
          <a:ln>
            <a:noFill/>
          </a:ln>
        </p:spPr>
        <p:txBody>
          <a:bodyPr rtlCol="0" anchor="ctr"/>
          <a:lstStyle/>
          <a:p>
            <a:endParaRPr lang="en-US" dirty="0"/>
          </a:p>
        </p:txBody>
      </p:sp>
      <p:sp>
        <p:nvSpPr>
          <p:cNvPr id="60" name="Text 60"/>
          <p:cNvSpPr txBox="1"/>
          <p:nvPr/>
        </p:nvSpPr>
        <p:spPr>
          <a:xfrm>
            <a:off x="7552630" y="1898968"/>
            <a:ext cx="80566"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FFFFFF"/>
                </a:solidFill>
                <a:latin typeface="Aptos"/>
                <a:ea typeface="Aptos"/>
                <a:cs typeface="Aptos"/>
              </a:rPr>
              <a:t>4</a:t>
            </a:r>
            <a:endParaRPr lang="en-US" kern="100" sz="1000" b="1" dirty="0">
              <a:solidFill>
                <a:srgbClr val="FFFFFF"/>
              </a:solidFill>
              <a:latin typeface="Aptos"/>
              <a:ea typeface="Aptos"/>
              <a:cs typeface="Aptos"/>
            </a:endParaRPr>
          </a:p>
        </p:txBody>
      </p:sp>
      <p:pic>
        <p:nvPicPr>
          <p:cNvPr id="61" name="Picture 61"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9081691" y="1889125"/>
            <a:ext cx="177800" cy="177800"/>
          </a:xfrm>
          <a:prstGeom prst="rect">
            <a:avLst/>
          </a:prstGeom>
        </p:spPr>
      </p:pic>
      <p:sp>
        <p:nvSpPr>
          <p:cNvPr id="62" name="Text 62"/>
          <p:cNvSpPr txBox="1"/>
          <p:nvPr/>
        </p:nvSpPr>
        <p:spPr>
          <a:xfrm>
            <a:off x="7463730" y="2185718"/>
            <a:ext cx="881118" cy="178864"/>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150" b="1" dirty="0">
                <a:solidFill>
                  <a:srgbClr val="0A1416"/>
                </a:solidFill>
                <a:latin typeface="Aptos"/>
                <a:ea typeface="Aptos"/>
                <a:cs typeface="Aptos"/>
              </a:rPr>
              <a:t>Verify (strict)</a:t>
            </a:r>
            <a:endParaRPr lang="en-US" kern="100" sz="1150" b="1" dirty="0">
              <a:solidFill>
                <a:srgbClr val="0A1416"/>
              </a:solidFill>
              <a:latin typeface="Aptos"/>
              <a:ea typeface="Aptos"/>
              <a:cs typeface="Aptos"/>
            </a:endParaRPr>
          </a:p>
        </p:txBody>
      </p:sp>
      <p:sp>
        <p:nvSpPr>
          <p:cNvPr id="63" name="Text 63"/>
          <p:cNvSpPr txBox="1"/>
          <p:nvPr/>
        </p:nvSpPr>
        <p:spPr>
          <a:xfrm>
            <a:off x="7463730" y="2499003"/>
            <a:ext cx="1784515" cy="650994"/>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0" dirty="0">
                <a:solidFill>
                  <a:srgbClr val="5C6C6F"/>
                </a:solidFill>
                <a:latin typeface="Aptos"/>
                <a:ea typeface="Aptos"/>
                <a:cs typeface="Aptos"/>
              </a:rPr>
              <a:t>Browser-free gate: no unresolved tokens, no external image paths, real logo, enough images, current menu. A failing deck is never delivered.</a:t>
            </a:r>
            <a:endParaRPr lang="en-US" kern="100" sz="875" b="0" dirty="0">
              <a:solidFill>
                <a:srgbClr val="5C6C6F"/>
              </a:solidFill>
              <a:latin typeface="Aptos"/>
              <a:ea typeface="Aptos"/>
              <a:cs typeface="Aptos"/>
            </a:endParaRPr>
          </a:p>
        </p:txBody>
      </p:sp>
      <p:sp>
        <p:nvSpPr>
          <p:cNvPr id="64" name="Text 64"/>
          <p:cNvSpPr txBox="1"/>
          <p:nvPr/>
        </p:nvSpPr>
        <p:spPr>
          <a:xfrm>
            <a:off x="7527230" y="3272854"/>
            <a:ext cx="1528673" cy="249134"/>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00" b="0" dirty="0">
                <a:solidFill>
                  <a:srgbClr val="003841"/>
                </a:solidFill>
                <a:latin typeface="Menlo"/>
                <a:ea typeface="Menlo"/>
                <a:cs typeface="Menlo"/>
              </a:rPr>
              <a:t>verify-deck.mjs deck.html --strict</a:t>
            </a:r>
            <a:endParaRPr lang="en-US" kern="100" sz="700" b="0" dirty="0">
              <a:solidFill>
                <a:srgbClr val="003841"/>
              </a:solidFill>
              <a:latin typeface="Menlo"/>
              <a:ea typeface="Menlo"/>
              <a:cs typeface="Menlo"/>
            </a:endParaRPr>
          </a:p>
        </p:txBody>
      </p:sp>
      <p:sp>
        <p:nvSpPr>
          <p:cNvPr id="65" name="Shape 65"/>
          <p:cNvSpPr/>
          <p:nvPr/>
        </p:nvSpPr>
        <p:spPr>
          <a:xfrm>
            <a:off x="9475391" y="3562350"/>
            <a:ext cx="50800" cy="76200"/>
          </a:xfrm>
          <a:prstGeom prst="rect">
            <a:avLst/>
          </a:prstGeom>
          <a:solidFill>
            <a:srgbClr val="007B85"/>
          </a:solidFill>
          <a:ln>
            <a:noFill/>
          </a:ln>
        </p:spPr>
        <p:txBody>
          <a:bodyPr rtlCol="0" anchor="ctr"/>
          <a:lstStyle/>
          <a:p>
            <a:endParaRPr lang="en-US" dirty="0"/>
          </a:p>
        </p:txBody>
      </p:sp>
      <p:sp>
        <p:nvSpPr>
          <p:cNvPr id="66" name="Shape 66"/>
          <p:cNvSpPr/>
          <p:nvPr/>
        </p:nvSpPr>
        <p:spPr>
          <a:xfrm>
            <a:off x="9411891" y="3600450"/>
            <a:ext cx="139700" cy="12700"/>
          </a:xfrm>
          <a:prstGeom prst="rect">
            <a:avLst/>
          </a:prstGeom>
          <a:solidFill>
            <a:srgbClr val="007B85"/>
          </a:solidFill>
          <a:ln>
            <a:noFill/>
          </a:ln>
        </p:spPr>
        <p:txBody>
          <a:bodyPr rtlCol="0" anchor="ctr"/>
          <a:lstStyle/>
          <a:p>
            <a:endParaRPr lang="en-US" dirty="0"/>
          </a:p>
        </p:txBody>
      </p:sp>
      <p:sp>
        <p:nvSpPr>
          <p:cNvPr id="67" name="Shape 67"/>
          <p:cNvSpPr/>
          <p:nvPr/>
        </p:nvSpPr>
        <p:spPr>
          <a:xfrm>
            <a:off x="9570641" y="1714500"/>
            <a:ext cx="2113260" cy="31750"/>
          </a:xfrm>
          <a:prstGeom prst="rect">
            <a:avLst/>
          </a:prstGeom>
          <a:solidFill>
            <a:srgbClr val="007B85"/>
          </a:solidFill>
          <a:ln>
            <a:noFill/>
          </a:ln>
        </p:spPr>
        <p:txBody>
          <a:bodyPr rtlCol="0" anchor="ctr"/>
          <a:lstStyle/>
          <a:p>
            <a:endParaRPr lang="en-US" dirty="0"/>
          </a:p>
        </p:txBody>
      </p:sp>
      <p:sp>
        <p:nvSpPr>
          <p:cNvPr id="68" name="Shape 68"/>
          <p:cNvSpPr/>
          <p:nvPr/>
        </p:nvSpPr>
        <p:spPr>
          <a:xfrm>
            <a:off x="11677551" y="1714500"/>
            <a:ext cx="6350" cy="3746500"/>
          </a:xfrm>
          <a:prstGeom prst="rect">
            <a:avLst/>
          </a:prstGeom>
          <a:solidFill>
            <a:srgbClr val="D9E4E5"/>
          </a:solidFill>
          <a:ln>
            <a:noFill/>
          </a:ln>
        </p:spPr>
        <p:txBody>
          <a:bodyPr rtlCol="0" anchor="ctr"/>
          <a:lstStyle/>
          <a:p>
            <a:endParaRPr lang="en-US" dirty="0"/>
          </a:p>
        </p:txBody>
      </p:sp>
      <p:sp>
        <p:nvSpPr>
          <p:cNvPr id="69" name="Shape 69"/>
          <p:cNvSpPr/>
          <p:nvPr/>
        </p:nvSpPr>
        <p:spPr>
          <a:xfrm>
            <a:off x="9570641" y="5454650"/>
            <a:ext cx="2113260" cy="6350"/>
          </a:xfrm>
          <a:prstGeom prst="rect">
            <a:avLst/>
          </a:prstGeom>
          <a:solidFill>
            <a:srgbClr val="D9E4E5"/>
          </a:solidFill>
          <a:ln>
            <a:noFill/>
          </a:ln>
        </p:spPr>
        <p:txBody>
          <a:bodyPr rtlCol="0" anchor="ctr"/>
          <a:lstStyle/>
          <a:p>
            <a:endParaRPr lang="en-US" dirty="0"/>
          </a:p>
        </p:txBody>
      </p:sp>
      <p:sp>
        <p:nvSpPr>
          <p:cNvPr id="70" name="Shape 70"/>
          <p:cNvSpPr/>
          <p:nvPr/>
        </p:nvSpPr>
        <p:spPr>
          <a:xfrm>
            <a:off x="9570641" y="1714500"/>
            <a:ext cx="6350" cy="3746500"/>
          </a:xfrm>
          <a:prstGeom prst="rect">
            <a:avLst/>
          </a:prstGeom>
          <a:solidFill>
            <a:srgbClr val="D9E4E5"/>
          </a:solidFill>
          <a:ln>
            <a:noFill/>
          </a:ln>
        </p:spPr>
        <p:txBody>
          <a:bodyPr rtlCol="0" anchor="ctr"/>
          <a:lstStyle/>
          <a:p>
            <a:endParaRPr lang="en-US" dirty="0"/>
          </a:p>
        </p:txBody>
      </p:sp>
      <p:sp>
        <p:nvSpPr>
          <p:cNvPr id="71" name="Shape 71"/>
          <p:cNvSpPr/>
          <p:nvPr/>
        </p:nvSpPr>
        <p:spPr>
          <a:xfrm>
            <a:off x="9729391" y="1873250"/>
            <a:ext cx="245666" cy="209550"/>
          </a:xfrm>
          <a:prstGeom prst="roundRect">
            <a:avLst>
              <a:gd name="adj" fmla="val 15152"/>
            </a:avLst>
          </a:prstGeom>
          <a:solidFill>
            <a:srgbClr val="007B85"/>
          </a:solidFill>
          <a:ln>
            <a:noFill/>
          </a:ln>
        </p:spPr>
        <p:txBody>
          <a:bodyPr rtlCol="0" anchor="ctr"/>
          <a:lstStyle/>
          <a:p>
            <a:endParaRPr lang="en-US" dirty="0"/>
          </a:p>
        </p:txBody>
      </p:sp>
      <p:sp>
        <p:nvSpPr>
          <p:cNvPr id="72" name="Shape 72"/>
          <p:cNvSpPr/>
          <p:nvPr/>
        </p:nvSpPr>
        <p:spPr>
          <a:xfrm>
            <a:off x="9729391" y="2430463"/>
            <a:ext cx="1795760" cy="12700"/>
          </a:xfrm>
          <a:prstGeom prst="rect">
            <a:avLst/>
          </a:prstGeom>
          <a:solidFill>
            <a:srgbClr val="007B85">
              <a:alpha val="7000"/>
            </a:srgbClr>
          </a:solidFill>
          <a:ln>
            <a:noFill/>
          </a:ln>
        </p:spPr>
        <p:txBody>
          <a:bodyPr rtlCol="0" anchor="ctr"/>
          <a:lstStyle/>
          <a:p>
            <a:endParaRPr lang="en-US" dirty="0"/>
          </a:p>
        </p:txBody>
      </p:sp>
      <p:sp>
        <p:nvSpPr>
          <p:cNvPr id="73" name="Shape 73"/>
          <p:cNvSpPr/>
          <p:nvPr/>
        </p:nvSpPr>
        <p:spPr>
          <a:xfrm>
            <a:off x="9729391" y="3549650"/>
            <a:ext cx="1795760" cy="350441"/>
          </a:xfrm>
          <a:prstGeom prst="roundRect">
            <a:avLst>
              <a:gd name="adj" fmla="val 10872"/>
            </a:avLst>
          </a:prstGeom>
          <a:solidFill>
            <a:srgbClr val="EBF1F2"/>
          </a:solidFill>
          <a:ln>
            <a:noFill/>
          </a:ln>
        </p:spPr>
        <p:txBody>
          <a:bodyPr rtlCol="0" anchor="ctr"/>
          <a:lstStyle/>
          <a:p>
            <a:endParaRPr lang="en-US" dirty="0"/>
          </a:p>
        </p:txBody>
      </p:sp>
      <p:sp>
        <p:nvSpPr>
          <p:cNvPr id="74" name="Text 74"/>
          <p:cNvSpPr txBox="1"/>
          <p:nvPr/>
        </p:nvSpPr>
        <p:spPr>
          <a:xfrm>
            <a:off x="9818291" y="1898968"/>
            <a:ext cx="80566" cy="158432"/>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FFFFFF"/>
                </a:solidFill>
                <a:latin typeface="Aptos"/>
                <a:ea typeface="Aptos"/>
                <a:cs typeface="Aptos"/>
              </a:rPr>
              <a:t>5</a:t>
            </a:r>
            <a:endParaRPr lang="en-US" kern="100" sz="1000" b="1" dirty="0">
              <a:solidFill>
                <a:srgbClr val="FFFFFF"/>
              </a:solidFill>
              <a:latin typeface="Aptos"/>
              <a:ea typeface="Aptos"/>
              <a:cs typeface="Aptos"/>
            </a:endParaRPr>
          </a:p>
        </p:txBody>
      </p:sp>
      <p:pic>
        <p:nvPicPr>
          <p:cNvPr id="75" name="Picture 75"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11347351" y="1889125"/>
            <a:ext cx="177800" cy="177800"/>
          </a:xfrm>
          <a:prstGeom prst="rect">
            <a:avLst/>
          </a:prstGeom>
        </p:spPr>
      </p:pic>
      <p:sp>
        <p:nvSpPr>
          <p:cNvPr id="76" name="Text 76"/>
          <p:cNvSpPr txBox="1"/>
          <p:nvPr/>
        </p:nvSpPr>
        <p:spPr>
          <a:xfrm>
            <a:off x="9729391" y="2185718"/>
            <a:ext cx="1312442" cy="178864"/>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150" b="1" dirty="0">
                <a:solidFill>
                  <a:srgbClr val="0A1416"/>
                </a:solidFill>
                <a:latin typeface="Aptos"/>
                <a:ea typeface="Aptos"/>
                <a:cs typeface="Aptos"/>
              </a:rPr>
              <a:t>Script, look, export</a:t>
            </a:r>
            <a:endParaRPr lang="en-US" kern="100" sz="1150" b="1" dirty="0">
              <a:solidFill>
                <a:srgbClr val="0A1416"/>
              </a:solidFill>
              <a:latin typeface="Aptos"/>
              <a:ea typeface="Aptos"/>
              <a:cs typeface="Aptos"/>
            </a:endParaRPr>
          </a:p>
        </p:txBody>
      </p:sp>
      <p:sp>
        <p:nvSpPr>
          <p:cNvPr id="77" name="Text 77"/>
          <p:cNvSpPr txBox="1"/>
          <p:nvPr/>
        </p:nvSpPr>
        <p:spPr>
          <a:xfrm>
            <a:off x="9729391" y="2499003"/>
            <a:ext cx="1665803" cy="973257"/>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0" dirty="0">
                <a:solidFill>
                  <a:srgbClr val="5C6C6F"/>
                </a:solidFill>
                <a:latin typeface="Aptos"/>
                <a:ea typeface="Aptos"/>
                <a:cs typeface="Aptos"/>
              </a:rPr>
              <a:t>The rebuild script is written next to the deck; screenshots are read for overlaps and clipping; the PDF is printed, and on request the PowerPoint file converted and compared.</a:t>
            </a:r>
            <a:endParaRPr lang="en-US" kern="100" sz="875" b="0" dirty="0">
              <a:solidFill>
                <a:srgbClr val="5C6C6F"/>
              </a:solidFill>
              <a:latin typeface="Aptos"/>
              <a:ea typeface="Aptos"/>
              <a:cs typeface="Aptos"/>
            </a:endParaRPr>
          </a:p>
        </p:txBody>
      </p:sp>
      <p:sp>
        <p:nvSpPr>
          <p:cNvPr id="78" name="Text 78"/>
          <p:cNvSpPr txBox="1"/>
          <p:nvPr/>
        </p:nvSpPr>
        <p:spPr>
          <a:xfrm>
            <a:off x="9792891" y="3595116"/>
            <a:ext cx="1637871" cy="249134"/>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00" b="0" dirty="0">
                <a:solidFill>
                  <a:srgbClr val="003841"/>
                </a:solidFill>
                <a:latin typeface="Menlo"/>
                <a:ea typeface="Menlo"/>
                <a:cs typeface="Menlo"/>
              </a:rPr>
              <a:t>screenshot-deck · export-pdf · export-pptx</a:t>
            </a:r>
            <a:endParaRPr lang="en-US" kern="100" sz="700" b="0" dirty="0">
              <a:solidFill>
                <a:srgbClr val="003841"/>
              </a:solidFill>
              <a:latin typeface="Menlo"/>
              <a:ea typeface="Menlo"/>
              <a:cs typeface="Menlo"/>
            </a:endParaRPr>
          </a:p>
        </p:txBody>
      </p:sp>
      <p:pic>
        <p:nvPicPr>
          <p:cNvPr id="79" name="Picture 79" descr=""/>
          <p:cNvPicPr>
            <a:picLocks noChangeAspect="1"/>
          </p:cNvPicPr>
          <p:nvPr/>
        </p:nvPicPr>
        <p:blipFill>
          <a:blip r:embed="rId12"/>
          <a:srcRect/>
          <a:stretch>
            <a:fillRect/>
          </a:stretch>
        </p:blipFill>
        <p:spPr>
          <a:xfrm>
            <a:off x="508000" y="6400800"/>
            <a:ext cx="1006373" cy="215900"/>
          </a:xfrm>
          <a:prstGeom prst="rect">
            <a:avLst/>
          </a:prstGeom>
        </p:spPr>
      </p:pic>
      <p:sp>
        <p:nvSpPr>
          <p:cNvPr id="80" name="Text 80"/>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13</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529093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DESIGN SYSTEM THE SKILL CARRIES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296801"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Inspired by the NBG brand and distilled into one HTML reference: nine colours, one typeface and nine templates.</a:t>
            </a:r>
            <a:endParaRPr lang="en-US" kern="100" sz="1150" b="0" dirty="0">
              <a:solidFill>
                <a:srgbClr val="5C6C6F"/>
              </a:solidFill>
              <a:latin typeface="Aptos"/>
              <a:ea typeface="Aptos"/>
              <a:cs typeface="Aptos"/>
            </a:endParaRPr>
          </a:p>
        </p:txBody>
      </p:sp>
      <p:sp>
        <p:nvSpPr>
          <p:cNvPr id="5" name="Shape 5"/>
          <p:cNvSpPr/>
          <p:nvPr/>
        </p:nvSpPr>
        <p:spPr>
          <a:xfrm>
            <a:off x="511175"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6" name="Shape 6"/>
          <p:cNvSpPr/>
          <p:nvPr/>
        </p:nvSpPr>
        <p:spPr>
          <a:xfrm>
            <a:off x="514350"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003841"/>
          </a:solidFill>
          <a:ln>
            <a:noFill/>
          </a:ln>
        </p:spPr>
        <p:txBody>
          <a:bodyPr rtlCol="0" anchor="ctr"/>
          <a:lstStyle/>
          <a:p>
            <a:endParaRPr lang="en-US" dirty="0"/>
          </a:p>
        </p:txBody>
      </p:sp>
      <p:sp>
        <p:nvSpPr>
          <p:cNvPr id="7" name="Shape 7"/>
          <p:cNvSpPr/>
          <p:nvPr/>
        </p:nvSpPr>
        <p:spPr>
          <a:xfrm>
            <a:off x="1764209"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8" name="Shape 8"/>
          <p:cNvSpPr/>
          <p:nvPr/>
        </p:nvSpPr>
        <p:spPr>
          <a:xfrm>
            <a:off x="1767384"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007B85"/>
          </a:solidFill>
          <a:ln>
            <a:noFill/>
          </a:ln>
        </p:spPr>
        <p:txBody>
          <a:bodyPr rtlCol="0" anchor="ctr"/>
          <a:lstStyle/>
          <a:p>
            <a:endParaRPr lang="en-US" dirty="0"/>
          </a:p>
        </p:txBody>
      </p:sp>
      <p:sp>
        <p:nvSpPr>
          <p:cNvPr id="9" name="Shape 9"/>
          <p:cNvSpPr/>
          <p:nvPr/>
        </p:nvSpPr>
        <p:spPr>
          <a:xfrm>
            <a:off x="3017242"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10" name="Shape 10"/>
          <p:cNvSpPr/>
          <p:nvPr/>
        </p:nvSpPr>
        <p:spPr>
          <a:xfrm>
            <a:off x="3020417"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00ADBF"/>
          </a:solidFill>
          <a:ln>
            <a:noFill/>
          </a:ln>
        </p:spPr>
        <p:txBody>
          <a:bodyPr rtlCol="0" anchor="ctr"/>
          <a:lstStyle/>
          <a:p>
            <a:endParaRPr lang="en-US" dirty="0"/>
          </a:p>
        </p:txBody>
      </p:sp>
      <p:sp>
        <p:nvSpPr>
          <p:cNvPr id="11" name="Shape 11"/>
          <p:cNvSpPr/>
          <p:nvPr/>
        </p:nvSpPr>
        <p:spPr>
          <a:xfrm>
            <a:off x="4270276" y="1717675"/>
            <a:ext cx="1145183"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12" name="Shape 12"/>
          <p:cNvSpPr/>
          <p:nvPr/>
        </p:nvSpPr>
        <p:spPr>
          <a:xfrm>
            <a:off x="4273451" y="1720850"/>
            <a:ext cx="1138833" cy="825500"/>
          </a:xfrm>
          <a:custGeom>
            <a:avLst/>
            <a:gdLst/>
            <a:ahLst/>
            <a:cxnLst/>
            <a:rect l="0" t="0" r="r" b="b"/>
            <a:pathLst>
              <a:path w="1138833" h="825500">
                <a:moveTo>
                  <a:pt x="57150" y="0"/>
                </a:moveTo>
                <a:lnTo>
                  <a:pt x="1081683" y="0"/>
                </a:lnTo>
                <a:arcTo wR="57150" hR="57150" stAng="16200000" swAng="5400000"/>
                <a:lnTo>
                  <a:pt x="1138833" y="825500"/>
                </a:lnTo>
                <a:lnTo>
                  <a:pt x="0" y="825500"/>
                </a:lnTo>
                <a:lnTo>
                  <a:pt x="0" y="57150"/>
                </a:lnTo>
                <a:arcTo wR="57150" hR="57150" stAng="10800000" swAng="5400000"/>
                <a:close/>
              </a:path>
            </a:pathLst>
          </a:custGeom>
          <a:solidFill>
            <a:srgbClr val="00CFE7"/>
          </a:solidFill>
          <a:ln>
            <a:noFill/>
          </a:ln>
        </p:spPr>
        <p:txBody>
          <a:bodyPr rtlCol="0" anchor="ctr"/>
          <a:lstStyle/>
          <a:p>
            <a:endParaRPr lang="en-US" dirty="0"/>
          </a:p>
        </p:txBody>
      </p:sp>
      <p:sp>
        <p:nvSpPr>
          <p:cNvPr id="13" name="Shape 13"/>
          <p:cNvSpPr/>
          <p:nvPr/>
        </p:nvSpPr>
        <p:spPr>
          <a:xfrm>
            <a:off x="5523409"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14" name="Shape 14"/>
          <p:cNvSpPr/>
          <p:nvPr/>
        </p:nvSpPr>
        <p:spPr>
          <a:xfrm>
            <a:off x="5526584"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0A1416"/>
          </a:solidFill>
          <a:ln>
            <a:noFill/>
          </a:ln>
        </p:spPr>
        <p:txBody>
          <a:bodyPr rtlCol="0" anchor="ctr"/>
          <a:lstStyle/>
          <a:p>
            <a:endParaRPr lang="en-US" dirty="0"/>
          </a:p>
        </p:txBody>
      </p:sp>
      <p:sp>
        <p:nvSpPr>
          <p:cNvPr id="15" name="Shape 15"/>
          <p:cNvSpPr/>
          <p:nvPr/>
        </p:nvSpPr>
        <p:spPr>
          <a:xfrm>
            <a:off x="6776442"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16" name="Shape 16"/>
          <p:cNvSpPr/>
          <p:nvPr/>
        </p:nvSpPr>
        <p:spPr>
          <a:xfrm>
            <a:off x="6779617"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BEC1BE"/>
          </a:solidFill>
          <a:ln>
            <a:noFill/>
          </a:ln>
        </p:spPr>
        <p:txBody>
          <a:bodyPr rtlCol="0" anchor="ctr"/>
          <a:lstStyle/>
          <a:p>
            <a:endParaRPr lang="en-US" dirty="0"/>
          </a:p>
        </p:txBody>
      </p:sp>
      <p:sp>
        <p:nvSpPr>
          <p:cNvPr id="17" name="Shape 17"/>
          <p:cNvSpPr/>
          <p:nvPr/>
        </p:nvSpPr>
        <p:spPr>
          <a:xfrm>
            <a:off x="8029476" y="1717675"/>
            <a:ext cx="1145183"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18" name="Shape 18"/>
          <p:cNvSpPr/>
          <p:nvPr/>
        </p:nvSpPr>
        <p:spPr>
          <a:xfrm>
            <a:off x="8032651" y="1720850"/>
            <a:ext cx="1138833" cy="825500"/>
          </a:xfrm>
          <a:custGeom>
            <a:avLst/>
            <a:gdLst/>
            <a:ahLst/>
            <a:cxnLst/>
            <a:rect l="0" t="0" r="r" b="b"/>
            <a:pathLst>
              <a:path w="1138833" h="825500">
                <a:moveTo>
                  <a:pt x="57150" y="0"/>
                </a:moveTo>
                <a:lnTo>
                  <a:pt x="1081683" y="0"/>
                </a:lnTo>
                <a:arcTo wR="57150" hR="57150" stAng="16200000" swAng="5400000"/>
                <a:lnTo>
                  <a:pt x="1138833" y="825500"/>
                </a:lnTo>
                <a:lnTo>
                  <a:pt x="0" y="825500"/>
                </a:lnTo>
                <a:lnTo>
                  <a:pt x="0" y="57150"/>
                </a:lnTo>
                <a:arcTo wR="57150" hR="57150" stAng="10800000" swAng="5400000"/>
                <a:close/>
              </a:path>
            </a:pathLst>
          </a:custGeom>
          <a:solidFill>
            <a:srgbClr val="939793"/>
          </a:solidFill>
          <a:ln>
            <a:noFill/>
          </a:ln>
        </p:spPr>
        <p:txBody>
          <a:bodyPr rtlCol="0" anchor="ctr"/>
          <a:lstStyle/>
          <a:p>
            <a:endParaRPr lang="en-US" dirty="0"/>
          </a:p>
        </p:txBody>
      </p:sp>
      <p:sp>
        <p:nvSpPr>
          <p:cNvPr id="19" name="Shape 19"/>
          <p:cNvSpPr/>
          <p:nvPr/>
        </p:nvSpPr>
        <p:spPr>
          <a:xfrm>
            <a:off x="9282609"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20" name="Shape 20"/>
          <p:cNvSpPr/>
          <p:nvPr/>
        </p:nvSpPr>
        <p:spPr>
          <a:xfrm>
            <a:off x="9285784"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F5F8F6"/>
          </a:solidFill>
          <a:ln>
            <a:noFill/>
          </a:ln>
        </p:spPr>
        <p:txBody>
          <a:bodyPr rtlCol="0" anchor="ctr"/>
          <a:lstStyle/>
          <a:p>
            <a:endParaRPr lang="en-US" dirty="0"/>
          </a:p>
        </p:txBody>
      </p:sp>
      <p:sp>
        <p:nvSpPr>
          <p:cNvPr id="21" name="Shape 21"/>
          <p:cNvSpPr/>
          <p:nvPr/>
        </p:nvSpPr>
        <p:spPr>
          <a:xfrm>
            <a:off x="9285784" y="2540000"/>
            <a:ext cx="1138734" cy="6350"/>
          </a:xfrm>
          <a:prstGeom prst="rect">
            <a:avLst/>
          </a:prstGeom>
          <a:solidFill>
            <a:srgbClr val="D9E4E5"/>
          </a:solidFill>
          <a:ln>
            <a:noFill/>
          </a:ln>
        </p:spPr>
        <p:txBody>
          <a:bodyPr rtlCol="0" anchor="ctr"/>
          <a:lstStyle/>
          <a:p>
            <a:endParaRPr lang="en-US" dirty="0"/>
          </a:p>
        </p:txBody>
      </p:sp>
      <p:sp>
        <p:nvSpPr>
          <p:cNvPr id="22" name="Shape 22"/>
          <p:cNvSpPr/>
          <p:nvPr/>
        </p:nvSpPr>
        <p:spPr>
          <a:xfrm>
            <a:off x="10535642" y="1717675"/>
            <a:ext cx="1145084" cy="1516261"/>
          </a:xfrm>
          <a:prstGeom prst="roundRect">
            <a:avLst>
              <a:gd name="adj" fmla="val 5268"/>
            </a:avLst>
          </a:prstGeom>
          <a:noFill/>
          <a:ln w="6350">
            <a:solidFill>
              <a:srgbClr val="D9E4E5"/>
            </a:solidFill>
            <a:miter lim="800000"/>
          </a:ln>
        </p:spPr>
        <p:txBody>
          <a:bodyPr rtlCol="0" anchor="ctr"/>
          <a:lstStyle/>
          <a:p>
            <a:endParaRPr lang="en-US" dirty="0"/>
          </a:p>
        </p:txBody>
      </p:sp>
      <p:sp>
        <p:nvSpPr>
          <p:cNvPr id="23" name="Shape 23"/>
          <p:cNvSpPr/>
          <p:nvPr/>
        </p:nvSpPr>
        <p:spPr>
          <a:xfrm>
            <a:off x="10538817" y="1720850"/>
            <a:ext cx="1138734" cy="825500"/>
          </a:xfrm>
          <a:custGeom>
            <a:avLst/>
            <a:gdLst/>
            <a:ahLst/>
            <a:cxnLst/>
            <a:rect l="0" t="0" r="r" b="b"/>
            <a:pathLst>
              <a:path w="1138734" h="825500">
                <a:moveTo>
                  <a:pt x="57150" y="0"/>
                </a:moveTo>
                <a:lnTo>
                  <a:pt x="1081584" y="0"/>
                </a:lnTo>
                <a:arcTo wR="57150" hR="57150" stAng="16200000" swAng="5400000"/>
                <a:lnTo>
                  <a:pt x="1138734" y="825500"/>
                </a:lnTo>
                <a:lnTo>
                  <a:pt x="0" y="825500"/>
                </a:lnTo>
                <a:lnTo>
                  <a:pt x="0" y="57150"/>
                </a:lnTo>
                <a:arcTo wR="57150" hR="57150" stAng="10800000" swAng="5400000"/>
                <a:close/>
              </a:path>
            </a:pathLst>
          </a:custGeom>
          <a:solidFill>
            <a:srgbClr val="FFFFFF"/>
          </a:solidFill>
          <a:ln>
            <a:noFill/>
          </a:ln>
        </p:spPr>
        <p:txBody>
          <a:bodyPr rtlCol="0" anchor="ctr"/>
          <a:lstStyle/>
          <a:p>
            <a:endParaRPr lang="en-US" dirty="0"/>
          </a:p>
        </p:txBody>
      </p:sp>
      <p:sp>
        <p:nvSpPr>
          <p:cNvPr id="24" name="Shape 24"/>
          <p:cNvSpPr/>
          <p:nvPr/>
        </p:nvSpPr>
        <p:spPr>
          <a:xfrm>
            <a:off x="10538817" y="2540000"/>
            <a:ext cx="1138734" cy="6350"/>
          </a:xfrm>
          <a:prstGeom prst="rect">
            <a:avLst/>
          </a:prstGeom>
          <a:solidFill>
            <a:srgbClr val="D9E4E5"/>
          </a:solidFill>
          <a:ln>
            <a:noFill/>
          </a:ln>
        </p:spPr>
        <p:txBody>
          <a:bodyPr rtlCol="0" anchor="ctr"/>
          <a:lstStyle/>
          <a:p>
            <a:endParaRPr lang="en-US" dirty="0"/>
          </a:p>
        </p:txBody>
      </p:sp>
      <p:sp>
        <p:nvSpPr>
          <p:cNvPr id="25" name="Shape 25"/>
          <p:cNvSpPr/>
          <p:nvPr/>
        </p:nvSpPr>
        <p:spPr>
          <a:xfrm>
            <a:off x="508000" y="3668911"/>
            <a:ext cx="3606800" cy="2427089"/>
          </a:xfrm>
          <a:prstGeom prst="roundRect">
            <a:avLst>
              <a:gd name="adj" fmla="val 2093"/>
            </a:avLst>
          </a:prstGeom>
          <a:solidFill>
            <a:srgbClr val="FFFFFF"/>
          </a:solidFill>
          <a:ln>
            <a:noFill/>
          </a:ln>
        </p:spPr>
        <p:txBody>
          <a:bodyPr rtlCol="0" anchor="ctr"/>
          <a:lstStyle/>
          <a:p>
            <a:endParaRPr lang="en-US" dirty="0"/>
          </a:p>
        </p:txBody>
      </p:sp>
      <p:sp>
        <p:nvSpPr>
          <p:cNvPr id="26" name="Shape 26"/>
          <p:cNvSpPr/>
          <p:nvPr/>
        </p:nvSpPr>
        <p:spPr>
          <a:xfrm>
            <a:off x="508000" y="3668911"/>
            <a:ext cx="3606800" cy="25400"/>
          </a:xfrm>
          <a:prstGeom prst="rect">
            <a:avLst/>
          </a:prstGeom>
          <a:solidFill>
            <a:srgbClr val="007B85"/>
          </a:solidFill>
          <a:ln>
            <a:noFill/>
          </a:ln>
        </p:spPr>
        <p:txBody>
          <a:bodyPr rtlCol="0" anchor="ctr"/>
          <a:lstStyle/>
          <a:p>
            <a:endParaRPr lang="en-US" dirty="0"/>
          </a:p>
        </p:txBody>
      </p:sp>
      <p:sp>
        <p:nvSpPr>
          <p:cNvPr id="27" name="Shape 27"/>
          <p:cNvSpPr/>
          <p:nvPr/>
        </p:nvSpPr>
        <p:spPr>
          <a:xfrm>
            <a:off x="4108450" y="3668911"/>
            <a:ext cx="6350" cy="2427089"/>
          </a:xfrm>
          <a:prstGeom prst="rect">
            <a:avLst/>
          </a:prstGeom>
          <a:solidFill>
            <a:srgbClr val="D9E4E5"/>
          </a:solidFill>
          <a:ln>
            <a:noFill/>
          </a:ln>
        </p:spPr>
        <p:txBody>
          <a:bodyPr rtlCol="0" anchor="ctr"/>
          <a:lstStyle/>
          <a:p>
            <a:endParaRPr lang="en-US" dirty="0"/>
          </a:p>
        </p:txBody>
      </p:sp>
      <p:sp>
        <p:nvSpPr>
          <p:cNvPr id="28" name="Shape 28"/>
          <p:cNvSpPr/>
          <p:nvPr/>
        </p:nvSpPr>
        <p:spPr>
          <a:xfrm>
            <a:off x="508000" y="6089650"/>
            <a:ext cx="3606800" cy="6350"/>
          </a:xfrm>
          <a:prstGeom prst="rect">
            <a:avLst/>
          </a:prstGeom>
          <a:solidFill>
            <a:srgbClr val="D9E4E5"/>
          </a:solidFill>
          <a:ln>
            <a:noFill/>
          </a:ln>
        </p:spPr>
        <p:txBody>
          <a:bodyPr rtlCol="0" anchor="ctr"/>
          <a:lstStyle/>
          <a:p>
            <a:endParaRPr lang="en-US" dirty="0"/>
          </a:p>
        </p:txBody>
      </p:sp>
      <p:sp>
        <p:nvSpPr>
          <p:cNvPr id="29" name="Shape 29"/>
          <p:cNvSpPr/>
          <p:nvPr/>
        </p:nvSpPr>
        <p:spPr>
          <a:xfrm>
            <a:off x="508000" y="3668911"/>
            <a:ext cx="6350" cy="2427089"/>
          </a:xfrm>
          <a:prstGeom prst="rect">
            <a:avLst/>
          </a:prstGeom>
          <a:solidFill>
            <a:srgbClr val="D9E4E5"/>
          </a:solidFill>
          <a:ln>
            <a:noFill/>
          </a:ln>
        </p:spPr>
        <p:txBody>
          <a:bodyPr rtlCol="0" anchor="ctr"/>
          <a:lstStyle/>
          <a:p>
            <a:endParaRPr lang="en-US" dirty="0"/>
          </a:p>
        </p:txBody>
      </p:sp>
      <p:sp>
        <p:nvSpPr>
          <p:cNvPr id="30" name="Shape 30"/>
          <p:cNvSpPr/>
          <p:nvPr/>
        </p:nvSpPr>
        <p:spPr>
          <a:xfrm>
            <a:off x="4292600" y="3668911"/>
            <a:ext cx="3606800" cy="2427089"/>
          </a:xfrm>
          <a:prstGeom prst="roundRect">
            <a:avLst>
              <a:gd name="adj" fmla="val 2093"/>
            </a:avLst>
          </a:prstGeom>
          <a:solidFill>
            <a:srgbClr val="FFFFFF"/>
          </a:solidFill>
          <a:ln>
            <a:noFill/>
          </a:ln>
        </p:spPr>
        <p:txBody>
          <a:bodyPr rtlCol="0" anchor="ctr"/>
          <a:lstStyle/>
          <a:p>
            <a:endParaRPr lang="en-US" dirty="0"/>
          </a:p>
        </p:txBody>
      </p:sp>
      <p:sp>
        <p:nvSpPr>
          <p:cNvPr id="31" name="Shape 31"/>
          <p:cNvSpPr/>
          <p:nvPr/>
        </p:nvSpPr>
        <p:spPr>
          <a:xfrm>
            <a:off x="4292600" y="3668911"/>
            <a:ext cx="3606800" cy="25400"/>
          </a:xfrm>
          <a:prstGeom prst="rect">
            <a:avLst/>
          </a:prstGeom>
          <a:solidFill>
            <a:srgbClr val="007B85"/>
          </a:solidFill>
          <a:ln>
            <a:noFill/>
          </a:ln>
        </p:spPr>
        <p:txBody>
          <a:bodyPr rtlCol="0" anchor="ctr"/>
          <a:lstStyle/>
          <a:p>
            <a:endParaRPr lang="en-US" dirty="0"/>
          </a:p>
        </p:txBody>
      </p:sp>
      <p:sp>
        <p:nvSpPr>
          <p:cNvPr id="32" name="Shape 32"/>
          <p:cNvSpPr/>
          <p:nvPr/>
        </p:nvSpPr>
        <p:spPr>
          <a:xfrm>
            <a:off x="7893050" y="3668911"/>
            <a:ext cx="6350" cy="2427089"/>
          </a:xfrm>
          <a:prstGeom prst="rect">
            <a:avLst/>
          </a:prstGeom>
          <a:solidFill>
            <a:srgbClr val="D9E4E5"/>
          </a:solidFill>
          <a:ln>
            <a:noFill/>
          </a:ln>
        </p:spPr>
        <p:txBody>
          <a:bodyPr rtlCol="0" anchor="ctr"/>
          <a:lstStyle/>
          <a:p>
            <a:endParaRPr lang="en-US" dirty="0"/>
          </a:p>
        </p:txBody>
      </p:sp>
      <p:sp>
        <p:nvSpPr>
          <p:cNvPr id="33" name="Shape 33"/>
          <p:cNvSpPr/>
          <p:nvPr/>
        </p:nvSpPr>
        <p:spPr>
          <a:xfrm>
            <a:off x="4292600" y="6089650"/>
            <a:ext cx="3606800" cy="6350"/>
          </a:xfrm>
          <a:prstGeom prst="rect">
            <a:avLst/>
          </a:prstGeom>
          <a:solidFill>
            <a:srgbClr val="D9E4E5"/>
          </a:solidFill>
          <a:ln>
            <a:noFill/>
          </a:ln>
        </p:spPr>
        <p:txBody>
          <a:bodyPr rtlCol="0" anchor="ctr"/>
          <a:lstStyle/>
          <a:p>
            <a:endParaRPr lang="en-US" dirty="0"/>
          </a:p>
        </p:txBody>
      </p:sp>
      <p:sp>
        <p:nvSpPr>
          <p:cNvPr id="34" name="Shape 34"/>
          <p:cNvSpPr/>
          <p:nvPr/>
        </p:nvSpPr>
        <p:spPr>
          <a:xfrm>
            <a:off x="4292600" y="3668911"/>
            <a:ext cx="6350" cy="2427089"/>
          </a:xfrm>
          <a:prstGeom prst="rect">
            <a:avLst/>
          </a:prstGeom>
          <a:solidFill>
            <a:srgbClr val="D9E4E5"/>
          </a:solidFill>
          <a:ln>
            <a:noFill/>
          </a:ln>
        </p:spPr>
        <p:txBody>
          <a:bodyPr rtlCol="0" anchor="ctr"/>
          <a:lstStyle/>
          <a:p>
            <a:endParaRPr lang="en-US" dirty="0"/>
          </a:p>
        </p:txBody>
      </p:sp>
      <p:sp>
        <p:nvSpPr>
          <p:cNvPr id="35" name="Shape 35"/>
          <p:cNvSpPr/>
          <p:nvPr/>
        </p:nvSpPr>
        <p:spPr>
          <a:xfrm>
            <a:off x="8077200" y="3668911"/>
            <a:ext cx="3606800" cy="2427089"/>
          </a:xfrm>
          <a:prstGeom prst="roundRect">
            <a:avLst>
              <a:gd name="adj" fmla="val 2093"/>
            </a:avLst>
          </a:prstGeom>
          <a:solidFill>
            <a:srgbClr val="FFFFFF"/>
          </a:solidFill>
          <a:ln>
            <a:noFill/>
          </a:ln>
        </p:spPr>
        <p:txBody>
          <a:bodyPr rtlCol="0" anchor="ctr"/>
          <a:lstStyle/>
          <a:p>
            <a:endParaRPr lang="en-US" dirty="0"/>
          </a:p>
        </p:txBody>
      </p:sp>
      <p:sp>
        <p:nvSpPr>
          <p:cNvPr id="36" name="Shape 36"/>
          <p:cNvSpPr/>
          <p:nvPr/>
        </p:nvSpPr>
        <p:spPr>
          <a:xfrm>
            <a:off x="8077200" y="3668911"/>
            <a:ext cx="3606800" cy="25400"/>
          </a:xfrm>
          <a:prstGeom prst="rect">
            <a:avLst/>
          </a:prstGeom>
          <a:solidFill>
            <a:srgbClr val="007B85"/>
          </a:solidFill>
          <a:ln>
            <a:noFill/>
          </a:ln>
        </p:spPr>
        <p:txBody>
          <a:bodyPr rtlCol="0" anchor="ctr"/>
          <a:lstStyle/>
          <a:p>
            <a:endParaRPr lang="en-US" dirty="0"/>
          </a:p>
        </p:txBody>
      </p:sp>
      <p:sp>
        <p:nvSpPr>
          <p:cNvPr id="37" name="Shape 37"/>
          <p:cNvSpPr/>
          <p:nvPr/>
        </p:nvSpPr>
        <p:spPr>
          <a:xfrm>
            <a:off x="11677650" y="3668911"/>
            <a:ext cx="6350" cy="2427089"/>
          </a:xfrm>
          <a:prstGeom prst="rect">
            <a:avLst/>
          </a:prstGeom>
          <a:solidFill>
            <a:srgbClr val="D9E4E5"/>
          </a:solidFill>
          <a:ln>
            <a:noFill/>
          </a:ln>
        </p:spPr>
        <p:txBody>
          <a:bodyPr rtlCol="0" anchor="ctr"/>
          <a:lstStyle/>
          <a:p>
            <a:endParaRPr lang="en-US" dirty="0"/>
          </a:p>
        </p:txBody>
      </p:sp>
      <p:sp>
        <p:nvSpPr>
          <p:cNvPr id="38" name="Shape 38"/>
          <p:cNvSpPr/>
          <p:nvPr/>
        </p:nvSpPr>
        <p:spPr>
          <a:xfrm>
            <a:off x="8077200" y="6089650"/>
            <a:ext cx="3606800" cy="6350"/>
          </a:xfrm>
          <a:prstGeom prst="rect">
            <a:avLst/>
          </a:prstGeom>
          <a:solidFill>
            <a:srgbClr val="D9E4E5"/>
          </a:solidFill>
          <a:ln>
            <a:noFill/>
          </a:ln>
        </p:spPr>
        <p:txBody>
          <a:bodyPr rtlCol="0" anchor="ctr"/>
          <a:lstStyle/>
          <a:p>
            <a:endParaRPr lang="en-US" dirty="0"/>
          </a:p>
        </p:txBody>
      </p:sp>
      <p:sp>
        <p:nvSpPr>
          <p:cNvPr id="39" name="Shape 39"/>
          <p:cNvSpPr/>
          <p:nvPr/>
        </p:nvSpPr>
        <p:spPr>
          <a:xfrm>
            <a:off x="8077200" y="3668911"/>
            <a:ext cx="6350" cy="2427089"/>
          </a:xfrm>
          <a:prstGeom prst="rect">
            <a:avLst/>
          </a:prstGeom>
          <a:solidFill>
            <a:srgbClr val="D9E4E5"/>
          </a:solidFill>
          <a:ln>
            <a:noFill/>
          </a:ln>
        </p:spPr>
        <p:txBody>
          <a:bodyPr rtlCol="0" anchor="ctr"/>
          <a:lstStyle/>
          <a:p>
            <a:endParaRPr lang="en-US" dirty="0"/>
          </a:p>
        </p:txBody>
      </p:sp>
      <p:sp>
        <p:nvSpPr>
          <p:cNvPr id="40" name="Text 40"/>
          <p:cNvSpPr txBox="1"/>
          <p:nvPr/>
        </p:nvSpPr>
        <p:spPr>
          <a:xfrm>
            <a:off x="603250" y="2623058"/>
            <a:ext cx="489934"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Deep teal</a:t>
            </a:r>
            <a:endParaRPr lang="en-US" kern="100" sz="850" b="1" dirty="0">
              <a:solidFill>
                <a:srgbClr val="0A1416"/>
              </a:solidFill>
              <a:latin typeface="Aptos"/>
              <a:ea typeface="Aptos"/>
              <a:cs typeface="Aptos"/>
            </a:endParaRPr>
          </a:p>
        </p:txBody>
      </p:sp>
      <p:sp>
        <p:nvSpPr>
          <p:cNvPr id="41" name="Text 41"/>
          <p:cNvSpPr txBox="1"/>
          <p:nvPr/>
        </p:nvSpPr>
        <p:spPr>
          <a:xfrm>
            <a:off x="603250"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#003841</a:t>
            </a:r>
            <a:endParaRPr lang="en-US" kern="100" sz="700" b="0" dirty="0">
              <a:solidFill>
                <a:srgbClr val="5C6C6F"/>
              </a:solidFill>
              <a:latin typeface="Menlo"/>
              <a:ea typeface="Menlo"/>
              <a:cs typeface="Menlo"/>
            </a:endParaRPr>
          </a:p>
        </p:txBody>
      </p:sp>
      <p:sp>
        <p:nvSpPr>
          <p:cNvPr id="42" name="Text 42"/>
          <p:cNvSpPr txBox="1"/>
          <p:nvPr/>
        </p:nvSpPr>
        <p:spPr>
          <a:xfrm>
            <a:off x="603250" y="2906300"/>
            <a:ext cx="807803" cy="242288"/>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primary accent, dark panels, covers</a:t>
            </a:r>
            <a:endParaRPr lang="en-US" kern="100" sz="700" b="0" dirty="0">
              <a:solidFill>
                <a:srgbClr val="2E3B3E"/>
              </a:solidFill>
              <a:latin typeface="Aptos"/>
              <a:ea typeface="Aptos"/>
              <a:cs typeface="Aptos"/>
            </a:endParaRPr>
          </a:p>
        </p:txBody>
      </p:sp>
      <p:sp>
        <p:nvSpPr>
          <p:cNvPr id="43" name="Text 43"/>
          <p:cNvSpPr txBox="1"/>
          <p:nvPr/>
        </p:nvSpPr>
        <p:spPr>
          <a:xfrm>
            <a:off x="1856284" y="2623058"/>
            <a:ext cx="210245"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Teal</a:t>
            </a:r>
            <a:endParaRPr lang="en-US" kern="100" sz="850" b="1" dirty="0">
              <a:solidFill>
                <a:srgbClr val="0A1416"/>
              </a:solidFill>
              <a:latin typeface="Aptos"/>
              <a:ea typeface="Aptos"/>
              <a:cs typeface="Aptos"/>
            </a:endParaRPr>
          </a:p>
        </p:txBody>
      </p:sp>
      <p:sp>
        <p:nvSpPr>
          <p:cNvPr id="44" name="Text 44"/>
          <p:cNvSpPr txBox="1"/>
          <p:nvPr/>
        </p:nvSpPr>
        <p:spPr>
          <a:xfrm>
            <a:off x="1856284"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#007B85</a:t>
            </a:r>
            <a:endParaRPr lang="en-US" kern="100" sz="700" b="0" dirty="0">
              <a:solidFill>
                <a:srgbClr val="5C6C6F"/>
              </a:solidFill>
              <a:latin typeface="Menlo"/>
              <a:ea typeface="Menlo"/>
              <a:cs typeface="Menlo"/>
            </a:endParaRPr>
          </a:p>
        </p:txBody>
      </p:sp>
      <p:sp>
        <p:nvSpPr>
          <p:cNvPr id="45" name="Text 45"/>
          <p:cNvSpPr txBox="1"/>
          <p:nvPr/>
        </p:nvSpPr>
        <p:spPr>
          <a:xfrm>
            <a:off x="1856284" y="2906300"/>
            <a:ext cx="960934" cy="242288"/>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secondary accent, rules, icons</a:t>
            </a:r>
            <a:endParaRPr lang="en-US" kern="100" sz="700" b="0" dirty="0">
              <a:solidFill>
                <a:srgbClr val="2E3B3E"/>
              </a:solidFill>
              <a:latin typeface="Aptos"/>
              <a:ea typeface="Aptos"/>
              <a:cs typeface="Aptos"/>
            </a:endParaRPr>
          </a:p>
        </p:txBody>
      </p:sp>
      <p:sp>
        <p:nvSpPr>
          <p:cNvPr id="46" name="Text 46"/>
          <p:cNvSpPr txBox="1"/>
          <p:nvPr/>
        </p:nvSpPr>
        <p:spPr>
          <a:xfrm>
            <a:off x="3109317" y="2623058"/>
            <a:ext cx="568254"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Bright cyan</a:t>
            </a:r>
            <a:endParaRPr lang="en-US" kern="100" sz="850" b="1" dirty="0">
              <a:solidFill>
                <a:srgbClr val="0A1416"/>
              </a:solidFill>
              <a:latin typeface="Aptos"/>
              <a:ea typeface="Aptos"/>
              <a:cs typeface="Aptos"/>
            </a:endParaRPr>
          </a:p>
        </p:txBody>
      </p:sp>
      <p:sp>
        <p:nvSpPr>
          <p:cNvPr id="47" name="Text 47"/>
          <p:cNvSpPr txBox="1"/>
          <p:nvPr/>
        </p:nvSpPr>
        <p:spPr>
          <a:xfrm>
            <a:off x="3109317"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#00ADBF</a:t>
            </a:r>
            <a:endParaRPr lang="en-US" kern="100" sz="700" b="0" dirty="0">
              <a:solidFill>
                <a:srgbClr val="5C6C6F"/>
              </a:solidFill>
              <a:latin typeface="Menlo"/>
              <a:ea typeface="Menlo"/>
              <a:cs typeface="Menlo"/>
            </a:endParaRPr>
          </a:p>
        </p:txBody>
      </p:sp>
      <p:sp>
        <p:nvSpPr>
          <p:cNvPr id="48" name="Text 48"/>
          <p:cNvSpPr txBox="1"/>
          <p:nvPr/>
        </p:nvSpPr>
        <p:spPr>
          <a:xfrm>
            <a:off x="3109317" y="2906300"/>
            <a:ext cx="635119"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highlight accent</a:t>
            </a:r>
            <a:endParaRPr lang="en-US" kern="100" sz="700" b="0" dirty="0">
              <a:solidFill>
                <a:srgbClr val="2E3B3E"/>
              </a:solidFill>
              <a:latin typeface="Aptos"/>
              <a:ea typeface="Aptos"/>
              <a:cs typeface="Aptos"/>
            </a:endParaRPr>
          </a:p>
        </p:txBody>
      </p:sp>
      <p:sp>
        <p:nvSpPr>
          <p:cNvPr id="49" name="Text 49"/>
          <p:cNvSpPr txBox="1"/>
          <p:nvPr/>
        </p:nvSpPr>
        <p:spPr>
          <a:xfrm>
            <a:off x="4362351" y="2623058"/>
            <a:ext cx="659987"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Electric cyan</a:t>
            </a:r>
            <a:endParaRPr lang="en-US" kern="100" sz="850" b="1" dirty="0">
              <a:solidFill>
                <a:srgbClr val="0A1416"/>
              </a:solidFill>
              <a:latin typeface="Aptos"/>
              <a:ea typeface="Aptos"/>
              <a:cs typeface="Aptos"/>
            </a:endParaRPr>
          </a:p>
        </p:txBody>
      </p:sp>
      <p:sp>
        <p:nvSpPr>
          <p:cNvPr id="50" name="Text 50"/>
          <p:cNvSpPr txBox="1"/>
          <p:nvPr/>
        </p:nvSpPr>
        <p:spPr>
          <a:xfrm>
            <a:off x="4362351"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#00CFE7</a:t>
            </a:r>
            <a:endParaRPr lang="en-US" kern="100" sz="700" b="0" dirty="0">
              <a:solidFill>
                <a:srgbClr val="5C6C6F"/>
              </a:solidFill>
              <a:latin typeface="Menlo"/>
              <a:ea typeface="Menlo"/>
              <a:cs typeface="Menlo"/>
            </a:endParaRPr>
          </a:p>
        </p:txBody>
      </p:sp>
      <p:sp>
        <p:nvSpPr>
          <p:cNvPr id="51" name="Text 51"/>
          <p:cNvSpPr txBox="1"/>
          <p:nvPr/>
        </p:nvSpPr>
        <p:spPr>
          <a:xfrm>
            <a:off x="4362351" y="2906300"/>
            <a:ext cx="746252"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highlight, sparingly</a:t>
            </a:r>
            <a:endParaRPr lang="en-US" kern="100" sz="700" b="0" dirty="0">
              <a:solidFill>
                <a:srgbClr val="2E3B3E"/>
              </a:solidFill>
              <a:latin typeface="Aptos"/>
              <a:ea typeface="Aptos"/>
              <a:cs typeface="Aptos"/>
            </a:endParaRPr>
          </a:p>
        </p:txBody>
      </p:sp>
      <p:sp>
        <p:nvSpPr>
          <p:cNvPr id="52" name="Text 52"/>
          <p:cNvSpPr txBox="1"/>
          <p:nvPr/>
        </p:nvSpPr>
        <p:spPr>
          <a:xfrm>
            <a:off x="5615484" y="2623058"/>
            <a:ext cx="288627"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Black</a:t>
            </a:r>
            <a:endParaRPr lang="en-US" kern="100" sz="850" b="1" dirty="0">
              <a:solidFill>
                <a:srgbClr val="0A1416"/>
              </a:solidFill>
              <a:latin typeface="Aptos"/>
              <a:ea typeface="Aptos"/>
              <a:cs typeface="Aptos"/>
            </a:endParaRPr>
          </a:p>
        </p:txBody>
      </p:sp>
      <p:sp>
        <p:nvSpPr>
          <p:cNvPr id="53" name="Text 53"/>
          <p:cNvSpPr txBox="1"/>
          <p:nvPr/>
        </p:nvSpPr>
        <p:spPr>
          <a:xfrm>
            <a:off x="5615484"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#0A1416</a:t>
            </a:r>
            <a:endParaRPr lang="en-US" kern="100" sz="700" b="0" dirty="0">
              <a:solidFill>
                <a:srgbClr val="5C6C6F"/>
              </a:solidFill>
              <a:latin typeface="Menlo"/>
              <a:ea typeface="Menlo"/>
              <a:cs typeface="Menlo"/>
            </a:endParaRPr>
          </a:p>
        </p:txBody>
      </p:sp>
      <p:sp>
        <p:nvSpPr>
          <p:cNvPr id="54" name="Text 54"/>
          <p:cNvSpPr txBox="1"/>
          <p:nvPr/>
        </p:nvSpPr>
        <p:spPr>
          <a:xfrm>
            <a:off x="5615484" y="2906300"/>
            <a:ext cx="674434"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body text on light</a:t>
            </a:r>
            <a:endParaRPr lang="en-US" kern="100" sz="700" b="0" dirty="0">
              <a:solidFill>
                <a:srgbClr val="2E3B3E"/>
              </a:solidFill>
              <a:latin typeface="Aptos"/>
              <a:ea typeface="Aptos"/>
              <a:cs typeface="Aptos"/>
            </a:endParaRPr>
          </a:p>
        </p:txBody>
      </p:sp>
      <p:sp>
        <p:nvSpPr>
          <p:cNvPr id="55" name="Text 55"/>
          <p:cNvSpPr txBox="1"/>
          <p:nvPr/>
        </p:nvSpPr>
        <p:spPr>
          <a:xfrm>
            <a:off x="6868517" y="2623058"/>
            <a:ext cx="321370"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Grey 1</a:t>
            </a:r>
            <a:endParaRPr lang="en-US" kern="100" sz="850" b="1" dirty="0">
              <a:solidFill>
                <a:srgbClr val="0A1416"/>
              </a:solidFill>
              <a:latin typeface="Aptos"/>
              <a:ea typeface="Aptos"/>
              <a:cs typeface="Aptos"/>
            </a:endParaRPr>
          </a:p>
        </p:txBody>
      </p:sp>
      <p:sp>
        <p:nvSpPr>
          <p:cNvPr id="56" name="Text 56"/>
          <p:cNvSpPr txBox="1"/>
          <p:nvPr/>
        </p:nvSpPr>
        <p:spPr>
          <a:xfrm>
            <a:off x="6868517"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#BEC1BE</a:t>
            </a:r>
            <a:endParaRPr lang="en-US" kern="100" sz="700" b="0" dirty="0">
              <a:solidFill>
                <a:srgbClr val="5C6C6F"/>
              </a:solidFill>
              <a:latin typeface="Menlo"/>
              <a:ea typeface="Menlo"/>
              <a:cs typeface="Menlo"/>
            </a:endParaRPr>
          </a:p>
        </p:txBody>
      </p:sp>
      <p:sp>
        <p:nvSpPr>
          <p:cNvPr id="57" name="Text 57"/>
          <p:cNvSpPr txBox="1"/>
          <p:nvPr/>
        </p:nvSpPr>
        <p:spPr>
          <a:xfrm>
            <a:off x="6868517" y="2906300"/>
            <a:ext cx="866569"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rules, muted surfaces</a:t>
            </a:r>
            <a:endParaRPr lang="en-US" kern="100" sz="700" b="0" dirty="0">
              <a:solidFill>
                <a:srgbClr val="2E3B3E"/>
              </a:solidFill>
              <a:latin typeface="Aptos"/>
              <a:ea typeface="Aptos"/>
              <a:cs typeface="Aptos"/>
            </a:endParaRPr>
          </a:p>
        </p:txBody>
      </p:sp>
      <p:sp>
        <p:nvSpPr>
          <p:cNvPr id="58" name="Text 58"/>
          <p:cNvSpPr txBox="1"/>
          <p:nvPr/>
        </p:nvSpPr>
        <p:spPr>
          <a:xfrm>
            <a:off x="8121551" y="2623058"/>
            <a:ext cx="321370"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Grey 2</a:t>
            </a:r>
            <a:endParaRPr lang="en-US" kern="100" sz="850" b="1" dirty="0">
              <a:solidFill>
                <a:srgbClr val="0A1416"/>
              </a:solidFill>
              <a:latin typeface="Aptos"/>
              <a:ea typeface="Aptos"/>
              <a:cs typeface="Aptos"/>
            </a:endParaRPr>
          </a:p>
        </p:txBody>
      </p:sp>
      <p:sp>
        <p:nvSpPr>
          <p:cNvPr id="59" name="Text 59"/>
          <p:cNvSpPr txBox="1"/>
          <p:nvPr/>
        </p:nvSpPr>
        <p:spPr>
          <a:xfrm>
            <a:off x="8121551"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#939793</a:t>
            </a:r>
            <a:endParaRPr lang="en-US" kern="100" sz="700" b="0" dirty="0">
              <a:solidFill>
                <a:srgbClr val="5C6C6F"/>
              </a:solidFill>
              <a:latin typeface="Menlo"/>
              <a:ea typeface="Menlo"/>
              <a:cs typeface="Menlo"/>
            </a:endParaRPr>
          </a:p>
        </p:txBody>
      </p:sp>
      <p:sp>
        <p:nvSpPr>
          <p:cNvPr id="60" name="Text 60"/>
          <p:cNvSpPr txBox="1"/>
          <p:nvPr/>
        </p:nvSpPr>
        <p:spPr>
          <a:xfrm>
            <a:off x="8121551" y="2906300"/>
            <a:ext cx="585280"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secondary text</a:t>
            </a:r>
            <a:endParaRPr lang="en-US" kern="100" sz="700" b="0" dirty="0">
              <a:solidFill>
                <a:srgbClr val="2E3B3E"/>
              </a:solidFill>
              <a:latin typeface="Aptos"/>
              <a:ea typeface="Aptos"/>
              <a:cs typeface="Aptos"/>
            </a:endParaRPr>
          </a:p>
        </p:txBody>
      </p:sp>
      <p:sp>
        <p:nvSpPr>
          <p:cNvPr id="61" name="Text 61"/>
          <p:cNvSpPr txBox="1"/>
          <p:nvPr/>
        </p:nvSpPr>
        <p:spPr>
          <a:xfrm>
            <a:off x="9374684" y="2623058"/>
            <a:ext cx="343718"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Cream</a:t>
            </a:r>
            <a:endParaRPr lang="en-US" kern="100" sz="850" b="1" dirty="0">
              <a:solidFill>
                <a:srgbClr val="0A1416"/>
              </a:solidFill>
              <a:latin typeface="Aptos"/>
              <a:ea typeface="Aptos"/>
              <a:cs typeface="Aptos"/>
            </a:endParaRPr>
          </a:p>
        </p:txBody>
      </p:sp>
      <p:sp>
        <p:nvSpPr>
          <p:cNvPr id="62" name="Text 62"/>
          <p:cNvSpPr txBox="1"/>
          <p:nvPr/>
        </p:nvSpPr>
        <p:spPr>
          <a:xfrm>
            <a:off x="9374684"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#F5F8F6</a:t>
            </a:r>
            <a:endParaRPr lang="en-US" kern="100" sz="700" b="0" dirty="0">
              <a:solidFill>
                <a:srgbClr val="5C6C6F"/>
              </a:solidFill>
              <a:latin typeface="Menlo"/>
              <a:ea typeface="Menlo"/>
              <a:cs typeface="Menlo"/>
            </a:endParaRPr>
          </a:p>
        </p:txBody>
      </p:sp>
      <p:sp>
        <p:nvSpPr>
          <p:cNvPr id="63" name="Text 63"/>
          <p:cNvSpPr txBox="1"/>
          <p:nvPr/>
        </p:nvSpPr>
        <p:spPr>
          <a:xfrm>
            <a:off x="9374684" y="2906300"/>
            <a:ext cx="875030" cy="122333"/>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light page background</a:t>
            </a:r>
            <a:endParaRPr lang="en-US" kern="100" sz="700" b="0" dirty="0">
              <a:solidFill>
                <a:srgbClr val="2E3B3E"/>
              </a:solidFill>
              <a:latin typeface="Aptos"/>
              <a:ea typeface="Aptos"/>
              <a:cs typeface="Aptos"/>
            </a:endParaRPr>
          </a:p>
        </p:txBody>
      </p:sp>
      <p:sp>
        <p:nvSpPr>
          <p:cNvPr id="64" name="Text 64"/>
          <p:cNvSpPr txBox="1"/>
          <p:nvPr/>
        </p:nvSpPr>
        <p:spPr>
          <a:xfrm>
            <a:off x="10627717" y="2623058"/>
            <a:ext cx="303808"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0A1416"/>
                </a:solidFill>
                <a:latin typeface="Aptos"/>
                <a:ea typeface="Aptos"/>
                <a:cs typeface="Aptos"/>
              </a:rPr>
              <a:t>White</a:t>
            </a:r>
            <a:endParaRPr lang="en-US" kern="100" sz="850" b="1" dirty="0">
              <a:solidFill>
                <a:srgbClr val="0A1416"/>
              </a:solidFill>
              <a:latin typeface="Aptos"/>
              <a:ea typeface="Aptos"/>
              <a:cs typeface="Aptos"/>
            </a:endParaRPr>
          </a:p>
        </p:txBody>
      </p:sp>
      <p:sp>
        <p:nvSpPr>
          <p:cNvPr id="65" name="Text 65"/>
          <p:cNvSpPr txBox="1"/>
          <p:nvPr/>
        </p:nvSpPr>
        <p:spPr>
          <a:xfrm>
            <a:off x="10627717" y="2780411"/>
            <a:ext cx="389739" cy="96139"/>
          </a:xfrm>
          <a:prstGeom prst="rect">
            <a:avLst/>
          </a:prstGeom>
          <a:noFill/>
        </p:spPr>
        <p:txBody>
          <a:bodyPr wrap="none" lIns="0" tIns="0" rIns="0" bIns="0" rtlCol="0" anchor="t" anchorCtr="0">
            <a:noAutofit/>
          </a:bodyPr>
          <a:lstStyle/>
          <a:p>
            <a:pPr algn="l">
              <a:lnSpc>
                <a:spcPct val="95238"/>
              </a:lnSpc>
              <a:spcBef>
                <a:spcPts val="0"/>
              </a:spcBef>
              <a:spcAft>
                <a:spcPts val="0"/>
              </a:spcAft>
              <a:buNone/>
            </a:pPr>
            <a:r>
              <a:rPr lang="en-US" kern="100" sz="700" b="0" dirty="0">
                <a:solidFill>
                  <a:srgbClr val="5C6C6F"/>
                </a:solidFill>
                <a:latin typeface="Menlo"/>
                <a:ea typeface="Menlo"/>
                <a:cs typeface="Menlo"/>
              </a:rPr>
              <a:t>#FFFFFF</a:t>
            </a:r>
            <a:endParaRPr lang="en-US" kern="100" sz="700" b="0" dirty="0">
              <a:solidFill>
                <a:srgbClr val="5C6C6F"/>
              </a:solidFill>
              <a:latin typeface="Menlo"/>
              <a:ea typeface="Menlo"/>
              <a:cs typeface="Menlo"/>
            </a:endParaRPr>
          </a:p>
        </p:txBody>
      </p:sp>
      <p:sp>
        <p:nvSpPr>
          <p:cNvPr id="66" name="Text 66"/>
          <p:cNvSpPr txBox="1"/>
          <p:nvPr/>
        </p:nvSpPr>
        <p:spPr>
          <a:xfrm>
            <a:off x="10627717" y="2906300"/>
            <a:ext cx="837253" cy="242288"/>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700" b="0" dirty="0">
                <a:solidFill>
                  <a:srgbClr val="2E3B3E"/>
                </a:solidFill>
                <a:latin typeface="Aptos"/>
                <a:ea typeface="Aptos"/>
                <a:cs typeface="Aptos"/>
              </a:rPr>
              <a:t>text on dark, cards on cream</a:t>
            </a:r>
            <a:endParaRPr lang="en-US" kern="100" sz="700" b="0" dirty="0">
              <a:solidFill>
                <a:srgbClr val="2E3B3E"/>
              </a:solidFill>
              <a:latin typeface="Aptos"/>
              <a:ea typeface="Aptos"/>
              <a:cs typeface="Aptos"/>
            </a:endParaRPr>
          </a:p>
        </p:txBody>
      </p:sp>
      <p:pic>
        <p:nvPicPr>
          <p:cNvPr id="67" name="Picture 67"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3821311"/>
            <a:ext cx="165100" cy="165100"/>
          </a:xfrm>
          <a:prstGeom prst="rect">
            <a:avLst/>
          </a:prstGeom>
        </p:spPr>
      </p:pic>
      <p:sp>
        <p:nvSpPr>
          <p:cNvPr id="68" name="Text 68"/>
          <p:cNvSpPr txBox="1"/>
          <p:nvPr/>
        </p:nvSpPr>
        <p:spPr>
          <a:xfrm>
            <a:off x="920750" y="3824803"/>
            <a:ext cx="836851" cy="158433"/>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0A1416"/>
                </a:solidFill>
                <a:latin typeface="Aptos"/>
                <a:ea typeface="Aptos"/>
                <a:cs typeface="Aptos"/>
              </a:rPr>
              <a:t>Format &amp; type</a:t>
            </a:r>
            <a:endParaRPr lang="en-US" kern="100" sz="1000" b="1" dirty="0">
              <a:solidFill>
                <a:srgbClr val="0A1416"/>
              </a:solidFill>
              <a:latin typeface="Aptos"/>
              <a:ea typeface="Aptos"/>
              <a:cs typeface="Aptos"/>
            </a:endParaRPr>
          </a:p>
        </p:txBody>
      </p:sp>
      <p:sp>
        <p:nvSpPr>
          <p:cNvPr id="69" name="Text 69"/>
          <p:cNvSpPr txBox="1"/>
          <p:nvPr/>
        </p:nvSpPr>
        <p:spPr>
          <a:xfrm>
            <a:off x="666750" y="4042251"/>
            <a:ext cx="3214110" cy="489863"/>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1" dirty="0">
                <a:solidFill>
                  <a:srgbClr val="2E3B3E"/>
                </a:solidFill>
                <a:latin typeface="Aptos"/>
                <a:ea typeface="Aptos"/>
                <a:cs typeface="Aptos"/>
              </a:rPr>
              <a:t>16:9, 1920×1080 artboard</a:t>
            </a:r>
            <a:r>
              <a:rPr lang="en-US" kern="100" sz="875" b="0" dirty="0">
                <a:solidFill>
                  <a:srgbClr val="2E3B3E"/>
                </a:solidFill>
                <a:latin typeface="Aptos"/>
                <a:ea typeface="Aptos"/>
                <a:cs typeface="Aptos"/>
              </a:rPr>
              <a:t>, scaled to fit any viewport. </a:t>
            </a:r>
            <a:r>
              <a:rPr lang="en-US" kern="100" sz="875" b="1" dirty="0">
                <a:solidFill>
                  <a:srgbClr val="2E3B3E"/>
                </a:solidFill>
                <a:latin typeface="Aptos"/>
                <a:ea typeface="Aptos"/>
                <a:cs typeface="Aptos"/>
              </a:rPr>
              <a:t>Aptos</a:t>
            </a:r>
            <a:r>
              <a:rPr lang="en-US" kern="100" sz="875" b="0" dirty="0">
                <a:solidFill>
                  <a:srgbClr val="2E3B3E"/>
                </a:solidFill>
                <a:latin typeface="Aptos"/>
                <a:ea typeface="Aptos"/>
                <a:cs typeface="Aptos"/>
              </a:rPr>
              <a:t> for everything, with a system fallback where it is absent — the stack is never swapped.</a:t>
            </a:r>
            <a:endParaRPr lang="en-US" kern="100" sz="875" b="0" dirty="0">
              <a:solidFill>
                <a:srgbClr val="2E3B3E"/>
              </a:solidFill>
              <a:latin typeface="Aptos"/>
              <a:ea typeface="Aptos"/>
              <a:cs typeface="Aptos"/>
            </a:endParaRPr>
          </a:p>
        </p:txBody>
      </p:sp>
      <p:pic>
        <p:nvPicPr>
          <p:cNvPr id="70" name="Picture 70"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3821311"/>
            <a:ext cx="165100" cy="165100"/>
          </a:xfrm>
          <a:prstGeom prst="rect">
            <a:avLst/>
          </a:prstGeom>
        </p:spPr>
      </p:pic>
      <p:sp>
        <p:nvSpPr>
          <p:cNvPr id="71" name="Text 71"/>
          <p:cNvSpPr txBox="1"/>
          <p:nvPr/>
        </p:nvSpPr>
        <p:spPr>
          <a:xfrm>
            <a:off x="4705350" y="3824803"/>
            <a:ext cx="922084" cy="158433"/>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0A1416"/>
                </a:solidFill>
                <a:latin typeface="Aptos"/>
                <a:ea typeface="Aptos"/>
                <a:cs typeface="Aptos"/>
              </a:rPr>
              <a:t>Nine templates</a:t>
            </a:r>
            <a:endParaRPr lang="en-US" kern="100" sz="1000" b="1" dirty="0">
              <a:solidFill>
                <a:srgbClr val="0A1416"/>
              </a:solidFill>
              <a:latin typeface="Aptos"/>
              <a:ea typeface="Aptos"/>
              <a:cs typeface="Aptos"/>
            </a:endParaRPr>
          </a:p>
        </p:txBody>
      </p:sp>
      <p:sp>
        <p:nvSpPr>
          <p:cNvPr id="72" name="Text 72"/>
          <p:cNvSpPr txBox="1"/>
          <p:nvPr/>
        </p:nvSpPr>
        <p:spPr>
          <a:xfrm>
            <a:off x="4451350" y="4042251"/>
            <a:ext cx="3249734" cy="650994"/>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1" dirty="0">
                <a:solidFill>
                  <a:srgbClr val="2E3B3E"/>
                </a:solidFill>
                <a:latin typeface="Aptos"/>
                <a:ea typeface="Aptos"/>
                <a:cs typeface="Aptos"/>
              </a:rPr>
              <a:t>Covers</a:t>
            </a:r>
            <a:r>
              <a:rPr lang="en-US" kern="100" sz="875" b="0" dirty="0">
                <a:solidFill>
                  <a:srgbClr val="2E3B3E"/>
                </a:solidFill>
                <a:latin typeface="Aptos"/>
                <a:ea typeface="Aptos"/>
                <a:cs typeface="Aptos"/>
              </a:rPr>
              <a:t> (hero photo, image card, alternate), </a:t>
            </a:r>
            <a:r>
              <a:rPr lang="en-US" kern="100" sz="875" b="1" dirty="0">
                <a:solidFill>
                  <a:srgbClr val="2E3B3E"/>
                </a:solidFill>
                <a:latin typeface="Aptos"/>
                <a:ea typeface="Aptos"/>
                <a:cs typeface="Aptos"/>
              </a:rPr>
              <a:t>dividers</a:t>
            </a:r>
            <a:r>
              <a:rPr lang="en-US" kern="100" sz="875" b="0" dirty="0">
                <a:solidFill>
                  <a:srgbClr val="2E3B3E"/>
                </a:solidFill>
                <a:latin typeface="Aptos"/>
                <a:ea typeface="Aptos"/>
                <a:cs typeface="Aptos"/>
              </a:rPr>
              <a:t> (photo, deep teal, bright), </a:t>
            </a:r>
            <a:r>
              <a:rPr lang="en-US" kern="100" sz="875" b="1" dirty="0">
                <a:solidFill>
                  <a:srgbClr val="2E3B3E"/>
                </a:solidFill>
                <a:latin typeface="Aptos"/>
                <a:ea typeface="Aptos"/>
                <a:cs typeface="Aptos"/>
              </a:rPr>
              <a:t>content</a:t>
            </a:r>
            <a:r>
              <a:rPr lang="en-US" kern="100" sz="875" b="0" dirty="0">
                <a:solidFill>
                  <a:srgbClr val="2E3B3E"/>
                </a:solidFill>
                <a:latin typeface="Aptos"/>
                <a:ea typeface="Aptos"/>
                <a:cs typeface="Aptos"/>
              </a:rPr>
              <a:t> (image right, two columns, stat-led). Content pages stay calm and mostly monochrome; accent blocks belong to covers and openers.</a:t>
            </a:r>
            <a:endParaRPr lang="en-US" kern="100" sz="875" b="0" dirty="0">
              <a:solidFill>
                <a:srgbClr val="2E3B3E"/>
              </a:solidFill>
              <a:latin typeface="Aptos"/>
              <a:ea typeface="Aptos"/>
              <a:cs typeface="Aptos"/>
            </a:endParaRPr>
          </a:p>
        </p:txBody>
      </p:sp>
      <p:pic>
        <p:nvPicPr>
          <p:cNvPr id="73" name="Picture 73"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3821311"/>
            <a:ext cx="165100" cy="165100"/>
          </a:xfrm>
          <a:prstGeom prst="rect">
            <a:avLst/>
          </a:prstGeom>
        </p:spPr>
      </p:pic>
      <p:sp>
        <p:nvSpPr>
          <p:cNvPr id="74" name="Text 74"/>
          <p:cNvSpPr txBox="1"/>
          <p:nvPr/>
        </p:nvSpPr>
        <p:spPr>
          <a:xfrm>
            <a:off x="8489950" y="3824803"/>
            <a:ext cx="722828" cy="158433"/>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1000" b="1" dirty="0">
                <a:solidFill>
                  <a:srgbClr val="0A1416"/>
                </a:solidFill>
                <a:latin typeface="Aptos"/>
                <a:ea typeface="Aptos"/>
                <a:cs typeface="Aptos"/>
              </a:rPr>
              <a:t>Eight assets</a:t>
            </a:r>
            <a:endParaRPr lang="en-US" kern="100" sz="1000" b="1" dirty="0">
              <a:solidFill>
                <a:srgbClr val="0A1416"/>
              </a:solidFill>
              <a:latin typeface="Aptos"/>
              <a:ea typeface="Aptos"/>
              <a:cs typeface="Aptos"/>
            </a:endParaRPr>
          </a:p>
        </p:txBody>
      </p:sp>
      <p:sp>
        <p:nvSpPr>
          <p:cNvPr id="75" name="Text 75"/>
          <p:cNvSpPr txBox="1"/>
          <p:nvPr/>
        </p:nvSpPr>
        <p:spPr>
          <a:xfrm>
            <a:off x="8235950" y="4042251"/>
            <a:ext cx="3284750" cy="650994"/>
          </a:xfrm>
          <a:prstGeom prst="rect">
            <a:avLst/>
          </a:prstGeom>
          <a:noFill/>
        </p:spPr>
        <p:txBody>
          <a:bodyPr wrap="square" lIns="0" tIns="0" rIns="0" bIns="0" rtlCol="0" anchor="t" anchorCtr="0">
            <a:noAutofit/>
          </a:bodyPr>
          <a:lstStyle/>
          <a:p>
            <a:pPr algn="l">
              <a:lnSpc>
                <a:spcPct val="120833"/>
              </a:lnSpc>
              <a:spcBef>
                <a:spcPts val="0"/>
              </a:spcBef>
              <a:spcAft>
                <a:spcPts val="0"/>
              </a:spcAft>
              <a:buNone/>
            </a:pPr>
            <a:r>
              <a:rPr lang="en-US" kern="100" sz="875" b="0" dirty="0">
                <a:solidFill>
                  <a:srgbClr val="2E3B3E"/>
                </a:solidFill>
                <a:latin typeface="Aptos"/>
                <a:ea typeface="Aptos"/>
                <a:cs typeface="Aptos"/>
              </a:rPr>
              <a:t>Three logo lockups — </a:t>
            </a:r>
            <a:r>
              <a:rPr lang="en-US" kern="100" sz="875" b="1" dirty="0">
                <a:solidFill>
                  <a:srgbClr val="2E3B3E"/>
                </a:solidFill>
                <a:latin typeface="Aptos"/>
                <a:ea typeface="Aptos"/>
                <a:cs typeface="Aptos"/>
              </a:rPr>
              <a:t>primary</a:t>
            </a:r>
            <a:r>
              <a:rPr lang="en-US" kern="100" sz="875" b="0" dirty="0">
                <a:solidFill>
                  <a:srgbClr val="2E3B3E"/>
                </a:solidFill>
                <a:latin typeface="Aptos"/>
                <a:ea typeface="Aptos"/>
                <a:cs typeface="Aptos"/>
              </a:rPr>
              <a:t> for light backgrounds, </a:t>
            </a:r>
            <a:r>
              <a:rPr lang="en-US" kern="100" sz="875" b="1" dirty="0">
                <a:solidFill>
                  <a:srgbClr val="2E3B3E"/>
                </a:solidFill>
                <a:latin typeface="Aptos"/>
                <a:ea typeface="Aptos"/>
                <a:cs typeface="Aptos"/>
              </a:rPr>
              <a:t>knockout</a:t>
            </a:r>
            <a:r>
              <a:rPr lang="en-US" kern="100" sz="875" b="0" dirty="0">
                <a:solidFill>
                  <a:srgbClr val="2E3B3E"/>
                </a:solidFill>
                <a:latin typeface="Aptos"/>
                <a:ea typeface="Aptos"/>
                <a:cs typeface="Aptos"/>
              </a:rPr>
              <a:t> for dark, </a:t>
            </a:r>
            <a:r>
              <a:rPr lang="en-US" kern="100" sz="875" b="1" dirty="0">
                <a:solidFill>
                  <a:srgbClr val="2E3B3E"/>
                </a:solidFill>
                <a:latin typeface="Aptos"/>
                <a:ea typeface="Aptos"/>
                <a:cs typeface="Aptos"/>
              </a:rPr>
              <a:t>small</a:t>
            </a:r>
            <a:r>
              <a:rPr lang="en-US" kern="100" sz="875" b="0" dirty="0">
                <a:solidFill>
                  <a:srgbClr val="2E3B3E"/>
                </a:solidFill>
                <a:latin typeface="Aptos"/>
                <a:ea typeface="Aptos"/>
                <a:cs typeface="Aptos"/>
              </a:rPr>
              <a:t> for footers — and five photographs, each shipped with a ready-made data URI. The logo is always the image, never text or a box.</a:t>
            </a:r>
            <a:endParaRPr lang="en-US" kern="100" sz="875" b="0" dirty="0">
              <a:solidFill>
                <a:srgbClr val="2E3B3E"/>
              </a:solidFill>
              <a:latin typeface="Aptos"/>
              <a:ea typeface="Aptos"/>
              <a:cs typeface="Aptos"/>
            </a:endParaRPr>
          </a:p>
        </p:txBody>
      </p:sp>
      <p:pic>
        <p:nvPicPr>
          <p:cNvPr id="76" name="Picture 76" descr=""/>
          <p:cNvPicPr>
            <a:picLocks noChangeAspect="1"/>
          </p:cNvPicPr>
          <p:nvPr/>
        </p:nvPicPr>
        <p:blipFill>
          <a:blip r:embed="rId8"/>
          <a:srcRect/>
          <a:stretch>
            <a:fillRect/>
          </a:stretch>
        </p:blipFill>
        <p:spPr>
          <a:xfrm>
            <a:off x="508000" y="6400800"/>
            <a:ext cx="1006373" cy="215900"/>
          </a:xfrm>
          <a:prstGeom prst="rect">
            <a:avLst/>
          </a:prstGeom>
        </p:spPr>
      </p:pic>
      <p:sp>
        <p:nvSpPr>
          <p:cNvPr id="77" name="Text 7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14</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033000"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QUALITY GATES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266783"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What must be true before a deck leaves. The first gate runs anywhere; the others need a browser.</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2397125"/>
            <a:ext cx="54356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3630315" y="1949450"/>
            <a:ext cx="516434" cy="139700"/>
          </a:xfrm>
          <a:prstGeom prst="roundRect">
            <a:avLst>
              <a:gd name="adj" fmla="val 22727"/>
            </a:avLst>
          </a:prstGeom>
          <a:solidFill>
            <a:srgbClr val="EBF1F2"/>
          </a:solidFill>
          <a:ln>
            <a:noFill/>
          </a:ln>
        </p:spPr>
        <p:txBody>
          <a:bodyPr rtlCol="0" anchor="ctr"/>
          <a:lstStyle/>
          <a:p>
            <a:endParaRPr lang="en-US" dirty="0"/>
          </a:p>
        </p:txBody>
      </p:sp>
      <p:sp>
        <p:nvSpPr>
          <p:cNvPr id="8" name="Shape 8"/>
          <p:cNvSpPr/>
          <p:nvPr/>
        </p:nvSpPr>
        <p:spPr>
          <a:xfrm>
            <a:off x="5342434" y="1949450"/>
            <a:ext cx="338634"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2086471" y="2144713"/>
            <a:ext cx="397966" cy="139700"/>
          </a:xfrm>
          <a:prstGeom prst="roundRect">
            <a:avLst>
              <a:gd name="adj" fmla="val 22727"/>
            </a:avLst>
          </a:prstGeom>
          <a:solidFill>
            <a:srgbClr val="EBF1F2"/>
          </a:solidFill>
          <a:ln>
            <a:noFill/>
          </a:ln>
        </p:spPr>
        <p:txBody>
          <a:bodyPr rtlCol="0" anchor="ctr"/>
          <a:lstStyle/>
          <a:p>
            <a:endParaRPr lang="en-US" dirty="0"/>
          </a:p>
        </p:txBody>
      </p:sp>
      <p:sp>
        <p:nvSpPr>
          <p:cNvPr id="10" name="Shape 10"/>
          <p:cNvSpPr/>
          <p:nvPr/>
        </p:nvSpPr>
        <p:spPr>
          <a:xfrm>
            <a:off x="508000" y="2971800"/>
            <a:ext cx="5435600" cy="6350"/>
          </a:xfrm>
          <a:prstGeom prst="rect">
            <a:avLst/>
          </a:prstGeom>
          <a:solidFill>
            <a:srgbClr val="EBF1F2"/>
          </a:solidFill>
          <a:ln>
            <a:noFill/>
          </a:ln>
        </p:spPr>
        <p:txBody>
          <a:bodyPr rtlCol="0" anchor="ctr"/>
          <a:lstStyle/>
          <a:p>
            <a:endParaRPr lang="en-US" dirty="0"/>
          </a:p>
        </p:txBody>
      </p:sp>
      <p:sp>
        <p:nvSpPr>
          <p:cNvPr id="11" name="Shape 11"/>
          <p:cNvSpPr/>
          <p:nvPr/>
        </p:nvSpPr>
        <p:spPr>
          <a:xfrm>
            <a:off x="508000" y="3351213"/>
            <a:ext cx="54356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1707059" y="3098800"/>
            <a:ext cx="397966" cy="139700"/>
          </a:xfrm>
          <a:prstGeom prst="roundRect">
            <a:avLst>
              <a:gd name="adj" fmla="val 22727"/>
            </a:avLst>
          </a:prstGeom>
          <a:solidFill>
            <a:srgbClr val="EBF1F2"/>
          </a:solidFill>
          <a:ln>
            <a:noFill/>
          </a:ln>
        </p:spPr>
        <p:txBody>
          <a:bodyPr rtlCol="0" anchor="ctr"/>
          <a:lstStyle/>
          <a:p>
            <a:endParaRPr lang="en-US" dirty="0"/>
          </a:p>
        </p:txBody>
      </p:sp>
      <p:sp>
        <p:nvSpPr>
          <p:cNvPr id="13" name="Shape 13"/>
          <p:cNvSpPr/>
          <p:nvPr/>
        </p:nvSpPr>
        <p:spPr>
          <a:xfrm>
            <a:off x="508000" y="3925888"/>
            <a:ext cx="54356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5" name="Shape 15"/>
          <p:cNvSpPr/>
          <p:nvPr/>
        </p:nvSpPr>
        <p:spPr>
          <a:xfrm>
            <a:off x="6248400" y="2201863"/>
            <a:ext cx="5435600" cy="6350"/>
          </a:xfrm>
          <a:prstGeom prst="rect">
            <a:avLst/>
          </a:prstGeom>
          <a:solidFill>
            <a:srgbClr val="EBF1F2"/>
          </a:solidFill>
          <a:ln>
            <a:noFill/>
          </a:ln>
        </p:spPr>
        <p:txBody>
          <a:bodyPr rtlCol="0" anchor="ctr"/>
          <a:lstStyle/>
          <a:p>
            <a:endParaRPr lang="en-US" dirty="0"/>
          </a:p>
        </p:txBody>
      </p:sp>
      <p:sp>
        <p:nvSpPr>
          <p:cNvPr id="16" name="Shape 16"/>
          <p:cNvSpPr/>
          <p:nvPr/>
        </p:nvSpPr>
        <p:spPr>
          <a:xfrm>
            <a:off x="6248400" y="2971800"/>
            <a:ext cx="5435600" cy="6350"/>
          </a:xfrm>
          <a:prstGeom prst="rect">
            <a:avLst/>
          </a:prstGeom>
          <a:solidFill>
            <a:srgbClr val="EBF1F2"/>
          </a:solidFill>
          <a:ln>
            <a:noFill/>
          </a:ln>
        </p:spPr>
        <p:txBody>
          <a:bodyPr rtlCol="0" anchor="ctr"/>
          <a:lstStyle/>
          <a:p>
            <a:endParaRPr lang="en-US" dirty="0"/>
          </a:p>
        </p:txBody>
      </p:sp>
      <p:sp>
        <p:nvSpPr>
          <p:cNvPr id="17" name="Shape 17"/>
          <p:cNvSpPr/>
          <p:nvPr/>
        </p:nvSpPr>
        <p:spPr>
          <a:xfrm>
            <a:off x="6248400" y="3546475"/>
            <a:ext cx="5435600" cy="6350"/>
          </a:xfrm>
          <a:prstGeom prst="rect">
            <a:avLst/>
          </a:prstGeom>
          <a:solidFill>
            <a:srgbClr val="EBF1F2"/>
          </a:solidFill>
          <a:ln>
            <a:noFill/>
          </a:ln>
        </p:spPr>
        <p:txBody>
          <a:bodyPr rtlCol="0" anchor="ctr"/>
          <a:lstStyle/>
          <a:p>
            <a:endParaRPr lang="en-US" dirty="0"/>
          </a:p>
        </p:txBody>
      </p:sp>
      <p:sp>
        <p:nvSpPr>
          <p:cNvPr id="18" name="Shape 18"/>
          <p:cNvSpPr/>
          <p:nvPr/>
        </p:nvSpPr>
        <p:spPr>
          <a:xfrm>
            <a:off x="6248400" y="4121150"/>
            <a:ext cx="5435600"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6248400" y="4695825"/>
            <a:ext cx="5435600" cy="6350"/>
          </a:xfrm>
          <a:prstGeom prst="rect">
            <a:avLst/>
          </a:prstGeom>
          <a:solidFill>
            <a:srgbClr val="EBF1F2"/>
          </a:solidFill>
          <a:ln>
            <a:noFill/>
          </a:ln>
        </p:spPr>
        <p:txBody>
          <a:bodyPr rtlCol="0" anchor="ctr"/>
          <a:lstStyle/>
          <a:p>
            <a:endParaRPr lang="en-US" dirty="0"/>
          </a:p>
        </p:txBody>
      </p:sp>
      <p:sp>
        <p:nvSpPr>
          <p:cNvPr id="20" name="Text 20"/>
          <p:cNvSpPr txBox="1"/>
          <p:nvPr/>
        </p:nvSpPr>
        <p:spPr>
          <a:xfrm>
            <a:off x="635000" y="1716723"/>
            <a:ext cx="3179413"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verify-deck --strict (browser-free, mandatory)</a:t>
            </a:r>
            <a:endParaRPr lang="en-US" kern="100" sz="750" b="1" cap="all" spc="120" dirty="0">
              <a:solidFill>
                <a:srgbClr val="007B85"/>
              </a:solidFill>
              <a:latin typeface="Aptos"/>
              <a:ea typeface="Aptos"/>
              <a:cs typeface="Aptos"/>
            </a:endParaRPr>
          </a:p>
        </p:txBody>
      </p:sp>
      <p:pic>
        <p:nvPicPr>
          <p:cNvPr id="21" name="Picture 21"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930400"/>
            <a:ext cx="139700" cy="139700"/>
          </a:xfrm>
          <a:prstGeom prst="rect">
            <a:avLst/>
          </a:prstGeom>
        </p:spPr>
      </p:pic>
      <p:sp>
        <p:nvSpPr>
          <p:cNvPr id="22" name="Text 22"/>
          <p:cNvSpPr txBox="1"/>
          <p:nvPr/>
        </p:nvSpPr>
        <p:spPr>
          <a:xfrm>
            <a:off x="749300" y="1903301"/>
            <a:ext cx="5076206"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No unresolved tokens</a:t>
            </a:r>
            <a:r>
              <a:rPr lang="en-US" kern="100" sz="1025" b="0" dirty="0">
                <a:solidFill>
                  <a:srgbClr val="2E3B3E"/>
                </a:solidFill>
                <a:latin typeface="Aptos"/>
                <a:ea typeface="Aptos"/>
                <a:cs typeface="Aptos"/>
              </a:rPr>
              <a:t> and no image referenced by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file://</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absolute, relative or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http</a:t>
            </a:r>
            <a:r>
              <a:rPr lang="en-US" kern="100" sz="775" b="0" spc="400" dirty="0">
                <a:solidFill>
                  <a:srgbClr val="003841"/>
                </a:solidFill>
                <a:latin typeface="Menlo"/>
                <a:ea typeface="Menlo"/>
                <a:cs typeface="Menlo"/>
              </a:rPr>
              <a:t>​</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path — every image is 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data:</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URI.</a:t>
            </a:r>
            <a:endParaRPr lang="en-US" kern="100" sz="1025" b="0" dirty="0">
              <a:solidFill>
                <a:srgbClr val="2E3B3E"/>
              </a:solidFill>
              <a:latin typeface="Aptos"/>
              <a:ea typeface="Aptos"/>
              <a:cs typeface="Aptos"/>
            </a:endParaRPr>
          </a:p>
        </p:txBody>
      </p:sp>
      <p:pic>
        <p:nvPicPr>
          <p:cNvPr id="23" name="Picture 23"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2505075"/>
            <a:ext cx="139700" cy="139700"/>
          </a:xfrm>
          <a:prstGeom prst="rect">
            <a:avLst/>
          </a:prstGeom>
        </p:spPr>
      </p:pic>
      <p:sp>
        <p:nvSpPr>
          <p:cNvPr id="24" name="Text 24"/>
          <p:cNvSpPr txBox="1"/>
          <p:nvPr/>
        </p:nvSpPr>
        <p:spPr>
          <a:xfrm>
            <a:off x="749300" y="2477976"/>
            <a:ext cx="5205103"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Enough embedded images</a:t>
            </a:r>
            <a:r>
              <a:rPr lang="en-US" kern="100" sz="1025" b="0" dirty="0">
                <a:solidFill>
                  <a:srgbClr val="2E3B3E"/>
                </a:solidFill>
                <a:latin typeface="Aptos"/>
                <a:ea typeface="Aptos"/>
                <a:cs typeface="Aptos"/>
              </a:rPr>
              <a:t> (default 2) and a minimum size (200 KB): a photo-less deck is the classic tell of a skipped step.</a:t>
            </a:r>
            <a:endParaRPr lang="en-US" kern="100" sz="1025" b="0" dirty="0">
              <a:solidFill>
                <a:srgbClr val="2E3B3E"/>
              </a:solidFill>
              <a:latin typeface="Aptos"/>
              <a:ea typeface="Aptos"/>
              <a:cs typeface="Aptos"/>
            </a:endParaRPr>
          </a:p>
        </p:txBody>
      </p:sp>
      <p:pic>
        <p:nvPicPr>
          <p:cNvPr id="25" name="Picture 25"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3079750"/>
            <a:ext cx="139700" cy="139700"/>
          </a:xfrm>
          <a:prstGeom prst="rect">
            <a:avLst/>
          </a:prstGeom>
        </p:spPr>
      </p:pic>
      <p:sp>
        <p:nvSpPr>
          <p:cNvPr id="26" name="Text 26"/>
          <p:cNvSpPr txBox="1"/>
          <p:nvPr/>
        </p:nvSpPr>
        <p:spPr>
          <a:xfrm>
            <a:off x="749300" y="3052651"/>
            <a:ext cx="4717320"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A real logo</a:t>
            </a:r>
            <a:r>
              <a:rPr lang="en-US" kern="100" sz="1025" b="0" dirty="0">
                <a:solidFill>
                  <a:srgbClr val="2E3B3E"/>
                </a:solidFill>
                <a:latin typeface="Aptos"/>
                <a:ea typeface="Aptos"/>
                <a:cs typeface="Aptos"/>
              </a:rPr>
              <a:t>: bare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“NBG”</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text nodes that could stand in for the lockup fail the gate.</a:t>
            </a:r>
            <a:endParaRPr lang="en-US" kern="100" sz="1025" b="0" dirty="0">
              <a:solidFill>
                <a:srgbClr val="2E3B3E"/>
              </a:solidFill>
              <a:latin typeface="Aptos"/>
              <a:ea typeface="Aptos"/>
              <a:cs typeface="Aptos"/>
            </a:endParaRPr>
          </a:p>
        </p:txBody>
      </p:sp>
      <p:pic>
        <p:nvPicPr>
          <p:cNvPr id="27" name="Picture 27"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3459163"/>
            <a:ext cx="139700" cy="139700"/>
          </a:xfrm>
          <a:prstGeom prst="rect">
            <a:avLst/>
          </a:prstGeom>
        </p:spPr>
      </p:pic>
      <p:sp>
        <p:nvSpPr>
          <p:cNvPr id="28" name="Text 28"/>
          <p:cNvSpPr txBox="1"/>
          <p:nvPr/>
        </p:nvSpPr>
        <p:spPr>
          <a:xfrm>
            <a:off x="749300" y="3432064"/>
            <a:ext cx="469410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The current editor block</a:t>
            </a:r>
            <a:r>
              <a:rPr lang="en-US" kern="100" sz="1025" b="0" dirty="0">
                <a:solidFill>
                  <a:srgbClr val="2E3B3E"/>
                </a:solidFill>
                <a:latin typeface="Aptos"/>
                <a:ea typeface="Aptos"/>
                <a:cs typeface="Aptos"/>
              </a:rPr>
              <a:t>: missing, PDF-only or older than the skill's — fail or warn; incomplete — always fail.</a:t>
            </a:r>
            <a:endParaRPr lang="en-US" kern="100" sz="1025" b="0" dirty="0">
              <a:solidFill>
                <a:srgbClr val="2E3B3E"/>
              </a:solidFill>
              <a:latin typeface="Aptos"/>
              <a:ea typeface="Aptos"/>
              <a:cs typeface="Aptos"/>
            </a:endParaRPr>
          </a:p>
        </p:txBody>
      </p:sp>
      <p:sp>
        <p:nvSpPr>
          <p:cNvPr id="29" name="Text 29"/>
          <p:cNvSpPr txBox="1"/>
          <p:nvPr/>
        </p:nvSpPr>
        <p:spPr>
          <a:xfrm>
            <a:off x="6375400" y="1716723"/>
            <a:ext cx="1617361"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Visual and print checks</a:t>
            </a:r>
            <a:endParaRPr lang="en-US" kern="100" sz="750" b="1" cap="all" spc="120" dirty="0">
              <a:solidFill>
                <a:srgbClr val="007B85"/>
              </a:solidFill>
              <a:latin typeface="Aptos"/>
              <a:ea typeface="Aptos"/>
              <a:cs typeface="Aptos"/>
            </a:endParaRPr>
          </a:p>
        </p:txBody>
      </p:sp>
      <p:pic>
        <p:nvPicPr>
          <p:cNvPr id="30" name="Picture 30"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1930400"/>
            <a:ext cx="139700" cy="139700"/>
          </a:xfrm>
          <a:prstGeom prst="rect">
            <a:avLst/>
          </a:prstGeom>
        </p:spPr>
      </p:pic>
      <p:sp>
        <p:nvSpPr>
          <p:cNvPr id="31" name="Text 31"/>
          <p:cNvSpPr txBox="1"/>
          <p:nvPr/>
        </p:nvSpPr>
        <p:spPr>
          <a:xfrm>
            <a:off x="6489700" y="1903301"/>
            <a:ext cx="5320141"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Fit</a:t>
            </a:r>
            <a:r>
              <a:rPr lang="en-US" kern="100" sz="1025" b="0" dirty="0">
                <a:solidFill>
                  <a:srgbClr val="2E3B3E"/>
                </a:solidFill>
                <a:latin typeface="Aptos"/>
                <a:ea typeface="Aptos"/>
                <a:cs typeface="Aptos"/>
              </a:rPr>
              <a:t>: the full slide visible at 1366×768 and 1440×900 with no scrolling caused by the artboard.</a:t>
            </a:r>
            <a:endParaRPr lang="en-US" kern="100" sz="1025" b="0" dirty="0">
              <a:solidFill>
                <a:srgbClr val="2E3B3E"/>
              </a:solidFill>
              <a:latin typeface="Aptos"/>
              <a:ea typeface="Aptos"/>
              <a:cs typeface="Aptos"/>
            </a:endParaRPr>
          </a:p>
        </p:txBody>
      </p:sp>
      <p:pic>
        <p:nvPicPr>
          <p:cNvPr id="32" name="Picture 32"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2309813"/>
            <a:ext cx="139700" cy="139700"/>
          </a:xfrm>
          <a:prstGeom prst="rect">
            <a:avLst/>
          </a:prstGeom>
        </p:spPr>
      </p:pic>
      <p:sp>
        <p:nvSpPr>
          <p:cNvPr id="33" name="Text 33"/>
          <p:cNvSpPr txBox="1"/>
          <p:nvPr/>
        </p:nvSpPr>
        <p:spPr>
          <a:xfrm>
            <a:off x="6489700" y="2282714"/>
            <a:ext cx="51943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No collisions</a:t>
            </a:r>
            <a:r>
              <a:rPr lang="en-US" kern="100" sz="1025" b="0" dirty="0">
                <a:solidFill>
                  <a:srgbClr val="2E3B3E"/>
                </a:solidFill>
                <a:latin typeface="Aptos"/>
                <a:ea typeface="Aptos"/>
                <a:cs typeface="Aptos"/>
              </a:rPr>
              <a:t>: title, body, card rows, callouts, footer and page number keep separate zones — at least 32 px between groups and 72 px above the footer. Crowded content is cut or split, never squeezed or hidden.</a:t>
            </a:r>
            <a:endParaRPr lang="en-US" kern="100" sz="1025" b="0" dirty="0">
              <a:solidFill>
                <a:srgbClr val="2E3B3E"/>
              </a:solidFill>
              <a:latin typeface="Aptos"/>
              <a:ea typeface="Aptos"/>
              <a:cs typeface="Aptos"/>
            </a:endParaRPr>
          </a:p>
        </p:txBody>
      </p:sp>
      <p:pic>
        <p:nvPicPr>
          <p:cNvPr id="34" name="Picture 34"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3079750"/>
            <a:ext cx="139700" cy="139700"/>
          </a:xfrm>
          <a:prstGeom prst="rect">
            <a:avLst/>
          </a:prstGeom>
        </p:spPr>
      </p:pic>
      <p:sp>
        <p:nvSpPr>
          <p:cNvPr id="35" name="Text 35"/>
          <p:cNvSpPr txBox="1"/>
          <p:nvPr/>
        </p:nvSpPr>
        <p:spPr>
          <a:xfrm>
            <a:off x="6489700" y="3052651"/>
            <a:ext cx="5111871"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PDF = deck</a:t>
            </a:r>
            <a:r>
              <a:rPr lang="en-US" kern="100" sz="1025" b="0" dirty="0">
                <a:solidFill>
                  <a:srgbClr val="2E3B3E"/>
                </a:solidFill>
                <a:latin typeface="Aptos"/>
                <a:ea typeface="Aptos"/>
                <a:cs typeface="Aptos"/>
              </a:rPr>
              <a:t>: page count equals slide count and every slide box equals the page box, or the exporter exits with an error.</a:t>
            </a:r>
            <a:endParaRPr lang="en-US" kern="100" sz="1025" b="0" dirty="0">
              <a:solidFill>
                <a:srgbClr val="2E3B3E"/>
              </a:solidFill>
              <a:latin typeface="Aptos"/>
              <a:ea typeface="Aptos"/>
              <a:cs typeface="Aptos"/>
            </a:endParaRPr>
          </a:p>
        </p:txBody>
      </p:sp>
      <p:pic>
        <p:nvPicPr>
          <p:cNvPr id="36" name="Picture 36"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3654425"/>
            <a:ext cx="139700" cy="139700"/>
          </a:xfrm>
          <a:prstGeom prst="rect">
            <a:avLst/>
          </a:prstGeom>
        </p:spPr>
      </p:pic>
      <p:sp>
        <p:nvSpPr>
          <p:cNvPr id="37" name="Text 37"/>
          <p:cNvSpPr txBox="1"/>
          <p:nvPr/>
        </p:nvSpPr>
        <p:spPr>
          <a:xfrm>
            <a:off x="6489700" y="3627326"/>
            <a:ext cx="5067848"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PowerPoint ≈ deck</a:t>
            </a:r>
            <a:r>
              <a:rPr lang="en-US" kern="100" sz="1025" b="0" dirty="0">
                <a:solidFill>
                  <a:srgbClr val="2E3B3E"/>
                </a:solidFill>
                <a:latin typeface="Aptos"/>
                <a:ea typeface="Aptos"/>
                <a:cs typeface="Aptos"/>
              </a:rPr>
              <a:t>: compare-pptx renders the .pptx in PowerPoint and scores every slide against the HTML.</a:t>
            </a:r>
            <a:endParaRPr lang="en-US" kern="100" sz="1025" b="0" dirty="0">
              <a:solidFill>
                <a:srgbClr val="2E3B3E"/>
              </a:solidFill>
              <a:latin typeface="Aptos"/>
              <a:ea typeface="Aptos"/>
              <a:cs typeface="Aptos"/>
            </a:endParaRPr>
          </a:p>
        </p:txBody>
      </p:sp>
      <p:pic>
        <p:nvPicPr>
          <p:cNvPr id="38" name="Picture 38" desc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6248400" y="4229100"/>
            <a:ext cx="139700" cy="139700"/>
          </a:xfrm>
          <a:prstGeom prst="rect">
            <a:avLst/>
          </a:prstGeom>
        </p:spPr>
      </p:pic>
      <p:sp>
        <p:nvSpPr>
          <p:cNvPr id="39" name="Text 39"/>
          <p:cNvSpPr txBox="1"/>
          <p:nvPr/>
        </p:nvSpPr>
        <p:spPr>
          <a:xfrm>
            <a:off x="6489700" y="4202001"/>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Read the pictures</a:t>
            </a:r>
            <a:r>
              <a:rPr lang="en-US" kern="100" sz="1025" b="0" dirty="0">
                <a:solidFill>
                  <a:srgbClr val="2E3B3E"/>
                </a:solidFill>
                <a:latin typeface="Aptos"/>
                <a:ea typeface="Aptos"/>
                <a:cs typeface="Aptos"/>
              </a:rPr>
              <a:t>: screenshots, PDF pages and comparison images are inspected, not just produced.</a:t>
            </a:r>
            <a:endParaRPr lang="en-US" kern="100" sz="1025" b="0" dirty="0">
              <a:solidFill>
                <a:srgbClr val="2E3B3E"/>
              </a:solidFill>
              <a:latin typeface="Aptos"/>
              <a:ea typeface="Aptos"/>
              <a:cs typeface="Aptos"/>
            </a:endParaRPr>
          </a:p>
        </p:txBody>
      </p:sp>
      <p:pic>
        <p:nvPicPr>
          <p:cNvPr id="40" name="Picture 40" descr=""/>
          <p:cNvPicPr>
            <a:picLocks noChangeAspect="1"/>
          </p:cNvPicPr>
          <p:nvPr/>
        </p:nvPicPr>
        <p:blipFill>
          <a:blip r:embed="rId20"/>
          <a:srcRect/>
          <a:stretch>
            <a:fillRect/>
          </a:stretch>
        </p:blipFill>
        <p:spPr>
          <a:xfrm>
            <a:off x="508000" y="6400800"/>
            <a:ext cx="1006373" cy="215900"/>
          </a:xfrm>
          <a:prstGeom prst="rect">
            <a:avLst/>
          </a:prstGeom>
        </p:spPr>
      </p:pic>
      <p:sp>
        <p:nvSpPr>
          <p:cNvPr id="41" name="Text 41"/>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15</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24173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WHAT A VIEWER CAN DO</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740178"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Five families of actions, all in the file itself, all recorded and reversible. The slides that follow walk through them, and end with every keyboard shortcut.</a:t>
            </a:r>
            <a:endParaRPr lang="en-US" kern="100" sz="1150" b="0" dirty="0">
              <a:solidFill>
                <a:srgbClr val="5C6C6F"/>
              </a:solidFill>
              <a:latin typeface="Aptos"/>
              <a:ea typeface="Aptos"/>
              <a:cs typeface="Aptos"/>
            </a:endParaRPr>
          </a:p>
        </p:txBody>
      </p:sp>
      <p:pic>
        <p:nvPicPr>
          <p:cNvPr id="5" name="Picture 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714500"/>
            <a:ext cx="11176000" cy="4064000"/>
          </a:xfrm>
          <a:prstGeom prst="rect">
            <a:avLst/>
          </a:prstGeom>
        </p:spPr>
      </p:pic>
      <p:pic>
        <p:nvPicPr>
          <p:cNvPr id="6" name="Picture 6" descr=""/>
          <p:cNvPicPr>
            <a:picLocks noChangeAspect="1"/>
          </p:cNvPicPr>
          <p:nvPr/>
        </p:nvPicPr>
        <p:blipFill>
          <a:blip r:embed="rId4"/>
          <a:srcRect/>
          <a:stretch>
            <a:fillRect/>
          </a:stretch>
        </p:blipFill>
        <p:spPr>
          <a:xfrm>
            <a:off x="508000" y="6400800"/>
            <a:ext cx="1006373" cy="215900"/>
          </a:xfrm>
          <a:prstGeom prst="rect">
            <a:avLst/>
          </a:prstGeom>
        </p:spPr>
      </p:pic>
      <p:sp>
        <p:nvSpPr>
          <p:cNvPr id="7" name="Text 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16</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467748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1 · THE RIGHT-CLICK MENU</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120763"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Every delivered deck carries its own editor. Right-click anywhere on a slide; Escape or a click outside closes it.</a:t>
            </a:r>
            <a:endParaRPr lang="en-US" kern="100" sz="1150" b="0" dirty="0">
              <a:solidFill>
                <a:srgbClr val="5C6C6F"/>
              </a:solidFill>
              <a:latin typeface="Aptos"/>
              <a:ea typeface="Aptos"/>
              <a:cs typeface="Aptos"/>
            </a:endParaRPr>
          </a:p>
        </p:txBody>
      </p:sp>
      <p:sp>
        <p:nvSpPr>
          <p:cNvPr id="5" name="Shape 5"/>
          <p:cNvSpPr/>
          <p:nvPr/>
        </p:nvSpPr>
        <p:spPr>
          <a:xfrm>
            <a:off x="508000" y="1714500"/>
            <a:ext cx="4064000" cy="3873500"/>
          </a:xfrm>
          <a:prstGeom prst="roundRect">
            <a:avLst>
              <a:gd name="adj" fmla="val 1967"/>
            </a:avLst>
          </a:prstGeom>
          <a:solidFill>
            <a:srgbClr val="FFFFFF"/>
          </a:solidFill>
          <a:ln>
            <a:noFill/>
          </a:ln>
          <a:effectLst>
            <a:outerShdw blurRad="514350" dist="152400" dir="5400000" algn="ctr" rotWithShape="0">
              <a:srgbClr val="003841">
                <a:alpha val="18000"/>
              </a:srgbClr>
            </a:outerShdw>
          </a:effectLst>
        </p:spPr>
        <p:txBody>
          <a:bodyPr rtlCol="0" anchor="ctr"/>
          <a:lstStyle/>
          <a:p>
            <a:endParaRPr lang="en-US" dirty="0"/>
          </a:p>
        </p:txBody>
      </p:sp>
      <p:sp>
        <p:nvSpPr>
          <p:cNvPr id="6" name="Shape 6"/>
          <p:cNvSpPr/>
          <p:nvPr/>
        </p:nvSpPr>
        <p:spPr>
          <a:xfrm>
            <a:off x="511175" y="1717675"/>
            <a:ext cx="4057650" cy="3867150"/>
          </a:xfrm>
          <a:prstGeom prst="roundRect">
            <a:avLst>
              <a:gd name="adj" fmla="val 1888"/>
            </a:avLst>
          </a:prstGeom>
          <a:noFill/>
          <a:ln w="6350">
            <a:solidFill>
              <a:srgbClr val="BEC1BE"/>
            </a:solidFill>
            <a:miter lim="800000"/>
          </a:ln>
        </p:spPr>
        <p:txBody>
          <a:bodyPr rtlCol="0" anchor="ctr"/>
          <a:lstStyle/>
          <a:p>
            <a:endParaRPr lang="en-US" dirty="0"/>
          </a:p>
        </p:txBody>
      </p:sp>
      <p:sp>
        <p:nvSpPr>
          <p:cNvPr id="7" name="Shape 7"/>
          <p:cNvSpPr/>
          <p:nvPr/>
        </p:nvSpPr>
        <p:spPr>
          <a:xfrm>
            <a:off x="514350" y="1720850"/>
            <a:ext cx="4051300" cy="355600"/>
          </a:xfrm>
          <a:custGeom>
            <a:avLst/>
            <a:gdLst/>
            <a:ahLst/>
            <a:cxnLst/>
            <a:rect l="0" t="0" r="r" b="b"/>
            <a:pathLst>
              <a:path w="4051300" h="355600">
                <a:moveTo>
                  <a:pt x="69850" y="0"/>
                </a:moveTo>
                <a:lnTo>
                  <a:pt x="3981450" y="0"/>
                </a:lnTo>
                <a:arcTo wR="69850" hR="69850" stAng="16200000" swAng="5400000"/>
                <a:lnTo>
                  <a:pt x="4051300" y="355600"/>
                </a:lnTo>
                <a:lnTo>
                  <a:pt x="0" y="355600"/>
                </a:lnTo>
                <a:lnTo>
                  <a:pt x="0" y="69850"/>
                </a:lnTo>
                <a:arcTo wR="69850" hR="69850" stAng="10800000" swAng="5400000"/>
                <a:close/>
              </a:path>
            </a:pathLst>
          </a:custGeom>
          <a:solidFill>
            <a:srgbClr val="F5F8F6"/>
          </a:solidFill>
          <a:ln>
            <a:noFill/>
          </a:ln>
        </p:spPr>
        <p:txBody>
          <a:bodyPr rtlCol="0" anchor="ctr"/>
          <a:lstStyle/>
          <a:p>
            <a:endParaRPr lang="en-US" dirty="0"/>
          </a:p>
        </p:txBody>
      </p:sp>
      <p:sp>
        <p:nvSpPr>
          <p:cNvPr id="8" name="Shape 8"/>
          <p:cNvSpPr/>
          <p:nvPr/>
        </p:nvSpPr>
        <p:spPr>
          <a:xfrm>
            <a:off x="514350" y="2057400"/>
            <a:ext cx="4051300" cy="19050"/>
          </a:xfrm>
          <a:prstGeom prst="rect">
            <a:avLst/>
          </a:prstGeom>
          <a:solidFill>
            <a:srgbClr val="007B85"/>
          </a:solidFill>
          <a:ln>
            <a:noFill/>
          </a:ln>
        </p:spPr>
        <p:txBody>
          <a:bodyPr rtlCol="0" anchor="ctr"/>
          <a:lstStyle/>
          <a:p>
            <a:endParaRPr lang="en-US" dirty="0"/>
          </a:p>
        </p:txBody>
      </p:sp>
      <p:sp>
        <p:nvSpPr>
          <p:cNvPr id="9" name="Shape 9"/>
          <p:cNvSpPr/>
          <p:nvPr/>
        </p:nvSpPr>
        <p:spPr>
          <a:xfrm>
            <a:off x="603250" y="1784350"/>
            <a:ext cx="451743" cy="209550"/>
          </a:xfrm>
          <a:prstGeom prst="roundRect">
            <a:avLst>
              <a:gd name="adj" fmla="val 18182"/>
            </a:avLst>
          </a:prstGeom>
          <a:solidFill>
            <a:srgbClr val="007B85"/>
          </a:solidFill>
          <a:ln>
            <a:noFill/>
          </a:ln>
        </p:spPr>
        <p:txBody>
          <a:bodyPr rtlCol="0" anchor="ctr"/>
          <a:lstStyle/>
          <a:p>
            <a:endParaRPr lang="en-US" dirty="0"/>
          </a:p>
        </p:txBody>
      </p:sp>
      <p:sp>
        <p:nvSpPr>
          <p:cNvPr id="10" name="Shape 10"/>
          <p:cNvSpPr/>
          <p:nvPr/>
        </p:nvSpPr>
        <p:spPr>
          <a:xfrm>
            <a:off x="514350" y="2501900"/>
            <a:ext cx="4051300" cy="6350"/>
          </a:xfrm>
          <a:prstGeom prst="rect">
            <a:avLst/>
          </a:prstGeom>
          <a:solidFill>
            <a:srgbClr val="EBF1F2"/>
          </a:solidFill>
          <a:ln>
            <a:noFill/>
          </a:ln>
        </p:spPr>
        <p:txBody>
          <a:bodyPr rtlCol="0" anchor="ctr"/>
          <a:lstStyle/>
          <a:p>
            <a:endParaRPr lang="en-US" dirty="0"/>
          </a:p>
        </p:txBody>
      </p:sp>
      <p:sp>
        <p:nvSpPr>
          <p:cNvPr id="11" name="Shape 11"/>
          <p:cNvSpPr/>
          <p:nvPr/>
        </p:nvSpPr>
        <p:spPr>
          <a:xfrm>
            <a:off x="514350" y="2755900"/>
            <a:ext cx="40513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514350" y="3187700"/>
            <a:ext cx="4051300" cy="6350"/>
          </a:xfrm>
          <a:prstGeom prst="rect">
            <a:avLst/>
          </a:prstGeom>
          <a:solidFill>
            <a:srgbClr val="EBF1F2"/>
          </a:solidFill>
          <a:ln>
            <a:noFill/>
          </a:ln>
        </p:spPr>
        <p:txBody>
          <a:bodyPr rtlCol="0" anchor="ctr"/>
          <a:lstStyle/>
          <a:p>
            <a:endParaRPr lang="en-US" dirty="0"/>
          </a:p>
        </p:txBody>
      </p:sp>
      <p:sp>
        <p:nvSpPr>
          <p:cNvPr id="13" name="Shape 13"/>
          <p:cNvSpPr/>
          <p:nvPr/>
        </p:nvSpPr>
        <p:spPr>
          <a:xfrm>
            <a:off x="514350" y="3441700"/>
            <a:ext cx="40513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514350" y="3695700"/>
            <a:ext cx="4051300" cy="6350"/>
          </a:xfrm>
          <a:prstGeom prst="rect">
            <a:avLst/>
          </a:prstGeom>
          <a:solidFill>
            <a:srgbClr val="EBF1F2"/>
          </a:solidFill>
          <a:ln>
            <a:noFill/>
          </a:ln>
        </p:spPr>
        <p:txBody>
          <a:bodyPr rtlCol="0" anchor="ctr"/>
          <a:lstStyle/>
          <a:p>
            <a:endParaRPr lang="en-US" dirty="0"/>
          </a:p>
        </p:txBody>
      </p:sp>
      <p:sp>
        <p:nvSpPr>
          <p:cNvPr id="15" name="Shape 15"/>
          <p:cNvSpPr/>
          <p:nvPr/>
        </p:nvSpPr>
        <p:spPr>
          <a:xfrm>
            <a:off x="514350" y="4127500"/>
            <a:ext cx="4051300" cy="6350"/>
          </a:xfrm>
          <a:prstGeom prst="rect">
            <a:avLst/>
          </a:prstGeom>
          <a:solidFill>
            <a:srgbClr val="EBF1F2"/>
          </a:solidFill>
          <a:ln>
            <a:noFill/>
          </a:ln>
        </p:spPr>
        <p:txBody>
          <a:bodyPr rtlCol="0" anchor="ctr"/>
          <a:lstStyle/>
          <a:p>
            <a:endParaRPr lang="en-US" dirty="0"/>
          </a:p>
        </p:txBody>
      </p:sp>
      <p:sp>
        <p:nvSpPr>
          <p:cNvPr id="16" name="Shape 16"/>
          <p:cNvSpPr/>
          <p:nvPr/>
        </p:nvSpPr>
        <p:spPr>
          <a:xfrm>
            <a:off x="514350" y="4381500"/>
            <a:ext cx="4051300" cy="6350"/>
          </a:xfrm>
          <a:prstGeom prst="rect">
            <a:avLst/>
          </a:prstGeom>
          <a:solidFill>
            <a:srgbClr val="EBF1F2"/>
          </a:solidFill>
          <a:ln>
            <a:noFill/>
          </a:ln>
        </p:spPr>
        <p:txBody>
          <a:bodyPr rtlCol="0" anchor="ctr"/>
          <a:lstStyle/>
          <a:p>
            <a:endParaRPr lang="en-US" dirty="0"/>
          </a:p>
        </p:txBody>
      </p:sp>
      <p:sp>
        <p:nvSpPr>
          <p:cNvPr id="17" name="Shape 17"/>
          <p:cNvSpPr/>
          <p:nvPr/>
        </p:nvSpPr>
        <p:spPr>
          <a:xfrm>
            <a:off x="514350" y="4813300"/>
            <a:ext cx="4051300" cy="6350"/>
          </a:xfrm>
          <a:prstGeom prst="rect">
            <a:avLst/>
          </a:prstGeom>
          <a:solidFill>
            <a:srgbClr val="EBF1F2"/>
          </a:solidFill>
          <a:ln>
            <a:noFill/>
          </a:ln>
        </p:spPr>
        <p:txBody>
          <a:bodyPr rtlCol="0" anchor="ctr"/>
          <a:lstStyle/>
          <a:p>
            <a:endParaRPr lang="en-US" dirty="0"/>
          </a:p>
        </p:txBody>
      </p:sp>
      <p:sp>
        <p:nvSpPr>
          <p:cNvPr id="18" name="Shape 18"/>
          <p:cNvSpPr/>
          <p:nvPr/>
        </p:nvSpPr>
        <p:spPr>
          <a:xfrm>
            <a:off x="514350" y="5067300"/>
            <a:ext cx="4051300"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514350" y="5321300"/>
            <a:ext cx="4051300"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514350" y="5575300"/>
            <a:ext cx="4051300" cy="6350"/>
          </a:xfrm>
          <a:custGeom>
            <a:avLst/>
            <a:gdLst/>
            <a:ahLst/>
            <a:cxnLst/>
            <a:rect l="0" t="0" r="r" b="b"/>
            <a:pathLst>
              <a:path w="4051300" h="6350">
                <a:moveTo>
                  <a:pt x="0" y="0"/>
                </a:moveTo>
                <a:lnTo>
                  <a:pt x="4051300" y="0"/>
                </a:lnTo>
                <a:lnTo>
                  <a:pt x="4051300" y="0"/>
                </a:lnTo>
                <a:arcTo wR="69850" hR="6350" stAng="0" swAng="5400000"/>
                <a:lnTo>
                  <a:pt x="69850" y="6350"/>
                </a:lnTo>
                <a:arcTo wR="69850" hR="6350" stAng="5400000" swAng="5400000"/>
                <a:lnTo>
                  <a:pt x="0" y="0"/>
                </a:lnTo>
                <a:close/>
              </a:path>
            </a:pathLst>
          </a:custGeom>
          <a:solidFill>
            <a:srgbClr val="EBF1F2"/>
          </a:solidFill>
          <a:ln>
            <a:noFill/>
          </a:ln>
        </p:spPr>
        <p:txBody>
          <a:bodyPr rtlCol="0" anchor="ctr"/>
          <a:lstStyle/>
          <a:p>
            <a:endParaRPr lang="en-US" dirty="0"/>
          </a:p>
        </p:txBody>
      </p:sp>
      <p:sp>
        <p:nvSpPr>
          <p:cNvPr id="21" name="Shape 21"/>
          <p:cNvSpPr/>
          <p:nvPr/>
        </p:nvSpPr>
        <p:spPr>
          <a:xfrm>
            <a:off x="5016500" y="2339975"/>
            <a:ext cx="6667500" cy="6350"/>
          </a:xfrm>
          <a:prstGeom prst="rect">
            <a:avLst/>
          </a:prstGeom>
          <a:solidFill>
            <a:srgbClr val="EBF1F2"/>
          </a:solidFill>
          <a:ln>
            <a:noFill/>
          </a:ln>
        </p:spPr>
        <p:txBody>
          <a:bodyPr rtlCol="0" anchor="ctr"/>
          <a:lstStyle/>
          <a:p>
            <a:endParaRPr lang="en-US" dirty="0"/>
          </a:p>
        </p:txBody>
      </p:sp>
      <p:sp>
        <p:nvSpPr>
          <p:cNvPr id="22" name="Shape 22"/>
          <p:cNvSpPr/>
          <p:nvPr/>
        </p:nvSpPr>
        <p:spPr>
          <a:xfrm>
            <a:off x="5016500" y="2971800"/>
            <a:ext cx="6667500" cy="6350"/>
          </a:xfrm>
          <a:prstGeom prst="rect">
            <a:avLst/>
          </a:prstGeom>
          <a:solidFill>
            <a:srgbClr val="EBF1F2"/>
          </a:solidFill>
          <a:ln>
            <a:noFill/>
          </a:ln>
        </p:spPr>
        <p:txBody>
          <a:bodyPr rtlCol="0" anchor="ctr"/>
          <a:lstStyle/>
          <a:p>
            <a:endParaRPr lang="en-US" dirty="0"/>
          </a:p>
        </p:txBody>
      </p:sp>
      <p:sp>
        <p:nvSpPr>
          <p:cNvPr id="23" name="Shape 23"/>
          <p:cNvSpPr/>
          <p:nvPr/>
        </p:nvSpPr>
        <p:spPr>
          <a:xfrm>
            <a:off x="5016500" y="3603625"/>
            <a:ext cx="6667500" cy="6350"/>
          </a:xfrm>
          <a:prstGeom prst="rect">
            <a:avLst/>
          </a:prstGeom>
          <a:solidFill>
            <a:srgbClr val="EBF1F2"/>
          </a:solidFill>
          <a:ln>
            <a:noFill/>
          </a:ln>
        </p:spPr>
        <p:txBody>
          <a:bodyPr rtlCol="0" anchor="ctr"/>
          <a:lstStyle/>
          <a:p>
            <a:endParaRPr lang="en-US" dirty="0"/>
          </a:p>
        </p:txBody>
      </p:sp>
      <p:sp>
        <p:nvSpPr>
          <p:cNvPr id="24" name="Shape 24"/>
          <p:cNvSpPr/>
          <p:nvPr/>
        </p:nvSpPr>
        <p:spPr>
          <a:xfrm>
            <a:off x="5016500" y="4235450"/>
            <a:ext cx="6667500" cy="6350"/>
          </a:xfrm>
          <a:prstGeom prst="rect">
            <a:avLst/>
          </a:prstGeom>
          <a:solidFill>
            <a:srgbClr val="EBF1F2"/>
          </a:solidFill>
          <a:ln>
            <a:noFill/>
          </a:ln>
        </p:spPr>
        <p:txBody>
          <a:bodyPr rtlCol="0" anchor="ctr"/>
          <a:lstStyle/>
          <a:p>
            <a:endParaRPr lang="en-US" dirty="0"/>
          </a:p>
        </p:txBody>
      </p:sp>
      <p:sp>
        <p:nvSpPr>
          <p:cNvPr id="25" name="Shape 25"/>
          <p:cNvSpPr/>
          <p:nvPr/>
        </p:nvSpPr>
        <p:spPr>
          <a:xfrm>
            <a:off x="5016500" y="4867275"/>
            <a:ext cx="6667500" cy="6350"/>
          </a:xfrm>
          <a:prstGeom prst="rect">
            <a:avLst/>
          </a:prstGeom>
          <a:solidFill>
            <a:srgbClr val="EBF1F2"/>
          </a:solidFill>
          <a:ln>
            <a:noFill/>
          </a:ln>
        </p:spPr>
        <p:txBody>
          <a:bodyPr rtlCol="0" anchor="ctr"/>
          <a:lstStyle/>
          <a:p>
            <a:endParaRPr lang="en-US" dirty="0"/>
          </a:p>
        </p:txBody>
      </p:sp>
      <p:sp>
        <p:nvSpPr>
          <p:cNvPr id="26" name="Text 26"/>
          <p:cNvSpPr txBox="1"/>
          <p:nvPr/>
        </p:nvSpPr>
        <p:spPr>
          <a:xfrm>
            <a:off x="692150" y="1822958"/>
            <a:ext cx="286643"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FFFFFF"/>
                </a:solidFill>
                <a:latin typeface="Aptos"/>
                <a:ea typeface="Aptos"/>
                <a:cs typeface="Aptos"/>
              </a:rPr>
              <a:t>Menu</a:t>
            </a:r>
            <a:endParaRPr lang="en-US" kern="100" sz="850" b="1" dirty="0">
              <a:solidFill>
                <a:srgbClr val="FFFFFF"/>
              </a:solidFill>
              <a:latin typeface="Aptos"/>
              <a:ea typeface="Aptos"/>
              <a:cs typeface="Aptos"/>
            </a:endParaRPr>
          </a:p>
        </p:txBody>
      </p:sp>
      <p:sp>
        <p:nvSpPr>
          <p:cNvPr id="27" name="Text 27"/>
          <p:cNvSpPr txBox="1"/>
          <p:nvPr/>
        </p:nvSpPr>
        <p:spPr>
          <a:xfrm>
            <a:off x="1181993" y="1822958"/>
            <a:ext cx="478274"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5C6C6F"/>
                </a:solidFill>
                <a:latin typeface="Aptos"/>
                <a:ea typeface="Aptos"/>
                <a:cs typeface="Aptos"/>
              </a:rPr>
              <a:t>Assistant</a:t>
            </a:r>
            <a:endParaRPr lang="en-US" kern="100" sz="850" b="1" dirty="0">
              <a:solidFill>
                <a:srgbClr val="5C6C6F"/>
              </a:solidFill>
              <a:latin typeface="Aptos"/>
              <a:ea typeface="Aptos"/>
              <a:cs typeface="Aptos"/>
            </a:endParaRPr>
          </a:p>
        </p:txBody>
      </p:sp>
      <p:sp>
        <p:nvSpPr>
          <p:cNvPr id="28" name="Text 28"/>
          <p:cNvSpPr txBox="1"/>
          <p:nvPr/>
        </p:nvSpPr>
        <p:spPr>
          <a:xfrm>
            <a:off x="1857772" y="1822958"/>
            <a:ext cx="379008"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5C6C6F"/>
                </a:solidFill>
                <a:latin typeface="Aptos"/>
                <a:ea typeface="Aptos"/>
                <a:cs typeface="Aptos"/>
              </a:rPr>
              <a:t>Outline</a:t>
            </a:r>
            <a:endParaRPr lang="en-US" kern="100" sz="850" b="1" dirty="0">
              <a:solidFill>
                <a:srgbClr val="5C6C6F"/>
              </a:solidFill>
              <a:latin typeface="Aptos"/>
              <a:ea typeface="Aptos"/>
              <a:cs typeface="Aptos"/>
            </a:endParaRPr>
          </a:p>
        </p:txBody>
      </p:sp>
      <p:sp>
        <p:nvSpPr>
          <p:cNvPr id="29" name="Text 29"/>
          <p:cNvSpPr txBox="1"/>
          <p:nvPr/>
        </p:nvSpPr>
        <p:spPr>
          <a:xfrm>
            <a:off x="2438102" y="1822958"/>
            <a:ext cx="221159"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1" dirty="0">
                <a:solidFill>
                  <a:srgbClr val="5C6C6F"/>
                </a:solidFill>
                <a:latin typeface="Aptos"/>
                <a:ea typeface="Aptos"/>
                <a:cs typeface="Aptos"/>
              </a:rPr>
              <a:t>Tree</a:t>
            </a:r>
            <a:endParaRPr lang="en-US" kern="100" sz="850" b="1" dirty="0">
              <a:solidFill>
                <a:srgbClr val="5C6C6F"/>
              </a:solidFill>
              <a:latin typeface="Aptos"/>
              <a:ea typeface="Aptos"/>
              <a:cs typeface="Aptos"/>
            </a:endParaRPr>
          </a:p>
        </p:txBody>
      </p:sp>
      <p:sp>
        <p:nvSpPr>
          <p:cNvPr id="30" name="Text 30"/>
          <p:cNvSpPr txBox="1"/>
          <p:nvPr/>
        </p:nvSpPr>
        <p:spPr>
          <a:xfrm>
            <a:off x="3924697" y="1837309"/>
            <a:ext cx="139700"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5C6C6F"/>
                </a:solidFill>
                <a:latin typeface="Aptos"/>
                <a:ea typeface="Aptos"/>
                <a:cs typeface="Aptos"/>
              </a:rPr>
              <a:t>📌</a:t>
            </a:r>
            <a:endParaRPr lang="en-US" kern="100" sz="800" b="0" dirty="0">
              <a:solidFill>
                <a:srgbClr val="5C6C6F"/>
              </a:solidFill>
              <a:latin typeface="Aptos"/>
              <a:ea typeface="Aptos"/>
              <a:cs typeface="Aptos"/>
            </a:endParaRPr>
          </a:p>
        </p:txBody>
      </p:sp>
      <p:sp>
        <p:nvSpPr>
          <p:cNvPr id="31" name="Text 31"/>
          <p:cNvSpPr txBox="1"/>
          <p:nvPr/>
        </p:nvSpPr>
        <p:spPr>
          <a:xfrm>
            <a:off x="4165997" y="1824609"/>
            <a:ext cx="93563"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5C6C6F"/>
                </a:solidFill>
                <a:latin typeface="Aptos"/>
                <a:ea typeface="Aptos"/>
                <a:cs typeface="Aptos"/>
              </a:rPr>
              <a:t>⧉</a:t>
            </a:r>
            <a:endParaRPr lang="en-US" kern="100" sz="800" b="0" dirty="0">
              <a:solidFill>
                <a:srgbClr val="5C6C6F"/>
              </a:solidFill>
              <a:latin typeface="Aptos"/>
              <a:ea typeface="Aptos"/>
              <a:cs typeface="Aptos"/>
            </a:endParaRPr>
          </a:p>
        </p:txBody>
      </p:sp>
      <p:sp>
        <p:nvSpPr>
          <p:cNvPr id="32" name="Text 32"/>
          <p:cNvSpPr txBox="1"/>
          <p:nvPr/>
        </p:nvSpPr>
        <p:spPr>
          <a:xfrm>
            <a:off x="4361160" y="1824609"/>
            <a:ext cx="90190"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5C6C6F"/>
                </a:solidFill>
                <a:latin typeface="Aptos"/>
                <a:ea typeface="Aptos"/>
                <a:cs typeface="Aptos"/>
              </a:rPr>
              <a:t>✕</a:t>
            </a:r>
            <a:endParaRPr lang="en-US" kern="100" sz="800" b="0" dirty="0">
              <a:solidFill>
                <a:srgbClr val="5C6C6F"/>
              </a:solidFill>
              <a:latin typeface="Aptos"/>
              <a:ea typeface="Aptos"/>
              <a:cs typeface="Aptos"/>
            </a:endParaRPr>
          </a:p>
        </p:txBody>
      </p:sp>
      <p:sp>
        <p:nvSpPr>
          <p:cNvPr id="33" name="Text 33"/>
          <p:cNvSpPr txBox="1"/>
          <p:nvPr/>
        </p:nvSpPr>
        <p:spPr>
          <a:xfrm>
            <a:off x="615950" y="2126456"/>
            <a:ext cx="705699"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100" dirty="0">
                <a:solidFill>
                  <a:srgbClr val="007B85"/>
                </a:solidFill>
                <a:latin typeface="Aptos"/>
                <a:ea typeface="Aptos"/>
                <a:cs typeface="Aptos"/>
              </a:rPr>
              <a:t>At this point</a:t>
            </a:r>
            <a:endParaRPr lang="en-US" kern="100" sz="625" b="1" cap="all" spc="100" dirty="0">
              <a:solidFill>
                <a:srgbClr val="007B85"/>
              </a:solidFill>
              <a:latin typeface="Aptos"/>
              <a:ea typeface="Aptos"/>
              <a:cs typeface="Aptos"/>
            </a:endParaRPr>
          </a:p>
        </p:txBody>
      </p:sp>
      <p:sp>
        <p:nvSpPr>
          <p:cNvPr id="34" name="Text 34"/>
          <p:cNvSpPr txBox="1"/>
          <p:nvPr/>
        </p:nvSpPr>
        <p:spPr>
          <a:xfrm>
            <a:off x="628650" y="2311908"/>
            <a:ext cx="405114"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Edit text</a:t>
            </a:r>
            <a:endParaRPr lang="en-US" kern="100" sz="850" b="0" dirty="0">
              <a:solidFill>
                <a:srgbClr val="0A1416"/>
              </a:solidFill>
              <a:latin typeface="Aptos SemiBold"/>
              <a:ea typeface="Aptos SemiBold"/>
              <a:cs typeface="Aptos SemiBold"/>
            </a:endParaRPr>
          </a:p>
        </p:txBody>
      </p:sp>
      <p:sp>
        <p:nvSpPr>
          <p:cNvPr id="35" name="Text 35"/>
          <p:cNvSpPr txBox="1"/>
          <p:nvPr/>
        </p:nvSpPr>
        <p:spPr>
          <a:xfrm>
            <a:off x="3391595" y="2324799"/>
            <a:ext cx="1102146"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double-click does the same</a:t>
            </a:r>
            <a:endParaRPr lang="en-US" kern="100" sz="700" b="0" dirty="0">
              <a:solidFill>
                <a:srgbClr val="8A9699"/>
              </a:solidFill>
              <a:latin typeface="Aptos"/>
              <a:ea typeface="Aptos"/>
              <a:cs typeface="Aptos"/>
            </a:endParaRPr>
          </a:p>
        </p:txBody>
      </p:sp>
      <p:sp>
        <p:nvSpPr>
          <p:cNvPr id="36" name="Text 36"/>
          <p:cNvSpPr txBox="1"/>
          <p:nvPr/>
        </p:nvSpPr>
        <p:spPr>
          <a:xfrm>
            <a:off x="628650" y="2565908"/>
            <a:ext cx="1011753"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Resize / move shape</a:t>
            </a:r>
            <a:endParaRPr lang="en-US" kern="100" sz="850" b="0" dirty="0">
              <a:solidFill>
                <a:srgbClr val="0A1416"/>
              </a:solidFill>
              <a:latin typeface="Aptos SemiBold"/>
              <a:ea typeface="Aptos SemiBold"/>
              <a:cs typeface="Aptos SemiBold"/>
            </a:endParaRPr>
          </a:p>
        </p:txBody>
      </p:sp>
      <p:sp>
        <p:nvSpPr>
          <p:cNvPr id="37" name="Text 37"/>
          <p:cNvSpPr txBox="1"/>
          <p:nvPr/>
        </p:nvSpPr>
        <p:spPr>
          <a:xfrm>
            <a:off x="3849489" y="2578799"/>
            <a:ext cx="625935"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card · 420 × 300</a:t>
            </a:r>
            <a:endParaRPr lang="en-US" kern="100" sz="700" b="0" dirty="0">
              <a:solidFill>
                <a:srgbClr val="8A9699"/>
              </a:solidFill>
              <a:latin typeface="Aptos"/>
              <a:ea typeface="Aptos"/>
              <a:cs typeface="Aptos"/>
            </a:endParaRPr>
          </a:p>
        </p:txBody>
      </p:sp>
      <p:sp>
        <p:nvSpPr>
          <p:cNvPr id="38" name="Text 38"/>
          <p:cNvSpPr txBox="1"/>
          <p:nvPr/>
        </p:nvSpPr>
        <p:spPr>
          <a:xfrm>
            <a:off x="615950" y="2812256"/>
            <a:ext cx="1099050"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100" dirty="0">
                <a:solidFill>
                  <a:srgbClr val="007B85"/>
                </a:solidFill>
                <a:latin typeface="Aptos"/>
                <a:ea typeface="Aptos"/>
                <a:cs typeface="Aptos"/>
              </a:rPr>
              <a:t>Select at this point</a:t>
            </a:r>
            <a:endParaRPr lang="en-US" kern="100" sz="625" b="1" cap="all" spc="100" dirty="0">
              <a:solidFill>
                <a:srgbClr val="007B85"/>
              </a:solidFill>
              <a:latin typeface="Aptos"/>
              <a:ea typeface="Aptos"/>
              <a:cs typeface="Aptos"/>
            </a:endParaRPr>
          </a:p>
        </p:txBody>
      </p:sp>
      <p:sp>
        <p:nvSpPr>
          <p:cNvPr id="39" name="Text 39"/>
          <p:cNvSpPr txBox="1"/>
          <p:nvPr/>
        </p:nvSpPr>
        <p:spPr>
          <a:xfrm>
            <a:off x="628650" y="2997708"/>
            <a:ext cx="478996"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8A9699"/>
                </a:solidFill>
                <a:latin typeface="Aptos"/>
                <a:ea typeface="Aptos"/>
                <a:cs typeface="Aptos"/>
              </a:rPr>
              <a:t>Text block</a:t>
            </a:r>
            <a:endParaRPr lang="en-US" kern="100" sz="850" b="0" dirty="0">
              <a:solidFill>
                <a:srgbClr val="8A9699"/>
              </a:solidFill>
              <a:latin typeface="Aptos"/>
              <a:ea typeface="Aptos"/>
              <a:cs typeface="Aptos"/>
            </a:endParaRPr>
          </a:p>
        </p:txBody>
      </p:sp>
      <p:sp>
        <p:nvSpPr>
          <p:cNvPr id="40" name="Text 40"/>
          <p:cNvSpPr txBox="1"/>
          <p:nvPr/>
        </p:nvSpPr>
        <p:spPr>
          <a:xfrm>
            <a:off x="4043859" y="3010599"/>
            <a:ext cx="423791"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front-most</a:t>
            </a:r>
            <a:endParaRPr lang="en-US" kern="100" sz="700" b="0" dirty="0">
              <a:solidFill>
                <a:srgbClr val="8A9699"/>
              </a:solidFill>
              <a:latin typeface="Aptos"/>
              <a:ea typeface="Aptos"/>
              <a:cs typeface="Aptos"/>
            </a:endParaRPr>
          </a:p>
        </p:txBody>
      </p:sp>
      <p:sp>
        <p:nvSpPr>
          <p:cNvPr id="41" name="Text 41"/>
          <p:cNvSpPr txBox="1"/>
          <p:nvPr/>
        </p:nvSpPr>
        <p:spPr>
          <a:xfrm>
            <a:off x="628650" y="3251708"/>
            <a:ext cx="240010"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8A9699"/>
                </a:solidFill>
                <a:latin typeface="Aptos"/>
                <a:ea typeface="Aptos"/>
                <a:cs typeface="Aptos"/>
              </a:rPr>
              <a:t>Card</a:t>
            </a:r>
            <a:endParaRPr lang="en-US" kern="100" sz="850" b="0" dirty="0">
              <a:solidFill>
                <a:srgbClr val="8A9699"/>
              </a:solidFill>
              <a:latin typeface="Aptos"/>
              <a:ea typeface="Aptos"/>
              <a:cs typeface="Aptos"/>
            </a:endParaRPr>
          </a:p>
        </p:txBody>
      </p:sp>
      <p:sp>
        <p:nvSpPr>
          <p:cNvPr id="42" name="Text 42"/>
          <p:cNvSpPr txBox="1"/>
          <p:nvPr/>
        </p:nvSpPr>
        <p:spPr>
          <a:xfrm>
            <a:off x="3550444" y="3264599"/>
            <a:ext cx="936943"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encloses the one above</a:t>
            </a:r>
            <a:endParaRPr lang="en-US" kern="100" sz="700" b="0" dirty="0">
              <a:solidFill>
                <a:srgbClr val="8A9699"/>
              </a:solidFill>
              <a:latin typeface="Aptos"/>
              <a:ea typeface="Aptos"/>
              <a:cs typeface="Aptos"/>
            </a:endParaRPr>
          </a:p>
        </p:txBody>
      </p:sp>
      <p:sp>
        <p:nvSpPr>
          <p:cNvPr id="43" name="Text 43"/>
          <p:cNvSpPr txBox="1"/>
          <p:nvPr/>
        </p:nvSpPr>
        <p:spPr>
          <a:xfrm>
            <a:off x="628650" y="3505708"/>
            <a:ext cx="580017"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8A9699"/>
                </a:solidFill>
                <a:latin typeface="Aptos"/>
                <a:ea typeface="Aptos"/>
                <a:cs typeface="Aptos"/>
              </a:rPr>
              <a:t>Photo panel</a:t>
            </a:r>
            <a:endParaRPr lang="en-US" kern="100" sz="850" b="0" dirty="0">
              <a:solidFill>
                <a:srgbClr val="8A9699"/>
              </a:solidFill>
              <a:latin typeface="Aptos"/>
              <a:ea typeface="Aptos"/>
              <a:cs typeface="Aptos"/>
            </a:endParaRPr>
          </a:p>
        </p:txBody>
      </p:sp>
      <p:sp>
        <p:nvSpPr>
          <p:cNvPr id="44" name="Text 44"/>
          <p:cNvSpPr txBox="1"/>
          <p:nvPr/>
        </p:nvSpPr>
        <p:spPr>
          <a:xfrm>
            <a:off x="4185543" y="3518599"/>
            <a:ext cx="278507"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behind</a:t>
            </a:r>
            <a:endParaRPr lang="en-US" kern="100" sz="700" b="0" dirty="0">
              <a:solidFill>
                <a:srgbClr val="8A9699"/>
              </a:solidFill>
              <a:latin typeface="Aptos"/>
              <a:ea typeface="Aptos"/>
              <a:cs typeface="Aptos"/>
            </a:endParaRPr>
          </a:p>
        </p:txBody>
      </p:sp>
      <p:sp>
        <p:nvSpPr>
          <p:cNvPr id="45" name="Text 45"/>
          <p:cNvSpPr txBox="1"/>
          <p:nvPr/>
        </p:nvSpPr>
        <p:spPr>
          <a:xfrm>
            <a:off x="615950" y="3752056"/>
            <a:ext cx="289322"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100" dirty="0">
                <a:solidFill>
                  <a:srgbClr val="007B85"/>
                </a:solidFill>
                <a:latin typeface="Aptos"/>
                <a:ea typeface="Aptos"/>
                <a:cs typeface="Aptos"/>
              </a:rPr>
              <a:t>Slide</a:t>
            </a:r>
            <a:endParaRPr lang="en-US" kern="100" sz="625" b="1" cap="all" spc="100" dirty="0">
              <a:solidFill>
                <a:srgbClr val="007B85"/>
              </a:solidFill>
              <a:latin typeface="Aptos"/>
              <a:ea typeface="Aptos"/>
              <a:cs typeface="Aptos"/>
            </a:endParaRPr>
          </a:p>
        </p:txBody>
      </p:sp>
      <p:sp>
        <p:nvSpPr>
          <p:cNvPr id="46" name="Text 46"/>
          <p:cNvSpPr txBox="1"/>
          <p:nvPr/>
        </p:nvSpPr>
        <p:spPr>
          <a:xfrm>
            <a:off x="628650" y="3937508"/>
            <a:ext cx="1468461"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Select all shapes on this slide</a:t>
            </a:r>
            <a:endParaRPr lang="en-US" kern="100" sz="850" b="0" dirty="0">
              <a:solidFill>
                <a:srgbClr val="0A1416"/>
              </a:solidFill>
              <a:latin typeface="Aptos SemiBold"/>
              <a:ea typeface="Aptos SemiBold"/>
              <a:cs typeface="Aptos SemiBold"/>
            </a:endParaRPr>
          </a:p>
        </p:txBody>
      </p:sp>
      <p:sp>
        <p:nvSpPr>
          <p:cNvPr id="47" name="Text 47"/>
          <p:cNvSpPr txBox="1"/>
          <p:nvPr/>
        </p:nvSpPr>
        <p:spPr>
          <a:xfrm>
            <a:off x="3991570" y="3950399"/>
            <a:ext cx="478171"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Ctrl/Cmd+A</a:t>
            </a:r>
            <a:endParaRPr lang="en-US" kern="100" sz="700" b="0" dirty="0">
              <a:solidFill>
                <a:srgbClr val="8A9699"/>
              </a:solidFill>
              <a:latin typeface="Aptos"/>
              <a:ea typeface="Aptos"/>
              <a:cs typeface="Aptos"/>
            </a:endParaRPr>
          </a:p>
        </p:txBody>
      </p:sp>
      <p:sp>
        <p:nvSpPr>
          <p:cNvPr id="48" name="Text 48"/>
          <p:cNvSpPr txBox="1"/>
          <p:nvPr/>
        </p:nvSpPr>
        <p:spPr>
          <a:xfrm>
            <a:off x="628650" y="4191508"/>
            <a:ext cx="846138"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Ask the assistant</a:t>
            </a:r>
            <a:endParaRPr lang="en-US" kern="100" sz="850" b="0" dirty="0">
              <a:solidFill>
                <a:srgbClr val="0A1416"/>
              </a:solidFill>
              <a:latin typeface="Aptos SemiBold"/>
              <a:ea typeface="Aptos SemiBold"/>
              <a:cs typeface="Aptos SemiBold"/>
            </a:endParaRPr>
          </a:p>
        </p:txBody>
      </p:sp>
      <p:sp>
        <p:nvSpPr>
          <p:cNvPr id="49" name="Text 49"/>
          <p:cNvSpPr txBox="1"/>
          <p:nvPr/>
        </p:nvSpPr>
        <p:spPr>
          <a:xfrm>
            <a:off x="3775472" y="4204399"/>
            <a:ext cx="702913"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Ctrl/Cmd+Shift+L</a:t>
            </a:r>
            <a:endParaRPr lang="en-US" kern="100" sz="700" b="0" dirty="0">
              <a:solidFill>
                <a:srgbClr val="8A9699"/>
              </a:solidFill>
              <a:latin typeface="Aptos"/>
              <a:ea typeface="Aptos"/>
              <a:cs typeface="Aptos"/>
            </a:endParaRPr>
          </a:p>
        </p:txBody>
      </p:sp>
      <p:sp>
        <p:nvSpPr>
          <p:cNvPr id="50" name="Text 50"/>
          <p:cNvSpPr txBox="1"/>
          <p:nvPr/>
        </p:nvSpPr>
        <p:spPr>
          <a:xfrm>
            <a:off x="615950" y="4437856"/>
            <a:ext cx="269974"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100" dirty="0">
                <a:solidFill>
                  <a:srgbClr val="007B85"/>
                </a:solidFill>
                <a:latin typeface="Aptos"/>
                <a:ea typeface="Aptos"/>
                <a:cs typeface="Aptos"/>
              </a:rPr>
              <a:t>Deck</a:t>
            </a:r>
            <a:endParaRPr lang="en-US" kern="100" sz="625" b="1" cap="all" spc="100" dirty="0">
              <a:solidFill>
                <a:srgbClr val="007B85"/>
              </a:solidFill>
              <a:latin typeface="Aptos"/>
              <a:ea typeface="Aptos"/>
              <a:cs typeface="Aptos"/>
            </a:endParaRPr>
          </a:p>
        </p:txBody>
      </p:sp>
      <p:sp>
        <p:nvSpPr>
          <p:cNvPr id="51" name="Text 51"/>
          <p:cNvSpPr txBox="1"/>
          <p:nvPr/>
        </p:nvSpPr>
        <p:spPr>
          <a:xfrm>
            <a:off x="628650" y="4623308"/>
            <a:ext cx="671647"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Export to PDF</a:t>
            </a:r>
            <a:endParaRPr lang="en-US" kern="100" sz="850" b="0" dirty="0">
              <a:solidFill>
                <a:srgbClr val="0A1416"/>
              </a:solidFill>
              <a:latin typeface="Aptos SemiBold"/>
              <a:ea typeface="Aptos SemiBold"/>
              <a:cs typeface="Aptos SemiBold"/>
            </a:endParaRPr>
          </a:p>
        </p:txBody>
      </p:sp>
      <p:sp>
        <p:nvSpPr>
          <p:cNvPr id="52" name="Text 52"/>
          <p:cNvSpPr txBox="1"/>
          <p:nvPr/>
        </p:nvSpPr>
        <p:spPr>
          <a:xfrm>
            <a:off x="3756323" y="4636199"/>
            <a:ext cx="72282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one page per slide</a:t>
            </a:r>
            <a:endParaRPr lang="en-US" kern="100" sz="700" b="0" dirty="0">
              <a:solidFill>
                <a:srgbClr val="8A9699"/>
              </a:solidFill>
              <a:latin typeface="Aptos"/>
              <a:ea typeface="Aptos"/>
              <a:cs typeface="Aptos"/>
            </a:endParaRPr>
          </a:p>
        </p:txBody>
      </p:sp>
      <p:sp>
        <p:nvSpPr>
          <p:cNvPr id="53" name="Text 53"/>
          <p:cNvSpPr txBox="1"/>
          <p:nvPr/>
        </p:nvSpPr>
        <p:spPr>
          <a:xfrm>
            <a:off x="628650" y="4877308"/>
            <a:ext cx="840978"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Save edited copy</a:t>
            </a:r>
            <a:endParaRPr lang="en-US" kern="100" sz="850" b="0" dirty="0">
              <a:solidFill>
                <a:srgbClr val="0A1416"/>
              </a:solidFill>
              <a:latin typeface="Aptos SemiBold"/>
              <a:ea typeface="Aptos SemiBold"/>
              <a:cs typeface="Aptos SemiBold"/>
            </a:endParaRPr>
          </a:p>
        </p:txBody>
      </p:sp>
      <p:sp>
        <p:nvSpPr>
          <p:cNvPr id="54" name="Text 54"/>
          <p:cNvSpPr txBox="1"/>
          <p:nvPr/>
        </p:nvSpPr>
        <p:spPr>
          <a:xfrm>
            <a:off x="3787874" y="4890199"/>
            <a:ext cx="690015"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deck-edited.html</a:t>
            </a:r>
            <a:endParaRPr lang="en-US" kern="100" sz="700" b="0" dirty="0">
              <a:solidFill>
                <a:srgbClr val="8A9699"/>
              </a:solidFill>
              <a:latin typeface="Aptos"/>
              <a:ea typeface="Aptos"/>
              <a:cs typeface="Aptos"/>
            </a:endParaRPr>
          </a:p>
        </p:txBody>
      </p:sp>
      <p:sp>
        <p:nvSpPr>
          <p:cNvPr id="55" name="Text 55"/>
          <p:cNvSpPr txBox="1"/>
          <p:nvPr/>
        </p:nvSpPr>
        <p:spPr>
          <a:xfrm>
            <a:off x="628650" y="5131308"/>
            <a:ext cx="1447927"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Discard changes on this slide</a:t>
            </a:r>
            <a:endParaRPr lang="en-US" kern="100" sz="850" b="0" dirty="0">
              <a:solidFill>
                <a:srgbClr val="0A1416"/>
              </a:solidFill>
              <a:latin typeface="Aptos SemiBold"/>
              <a:ea typeface="Aptos SemiBold"/>
              <a:cs typeface="Aptos SemiBold"/>
            </a:endParaRPr>
          </a:p>
        </p:txBody>
      </p:sp>
      <p:sp>
        <p:nvSpPr>
          <p:cNvPr id="56" name="Text 56"/>
          <p:cNvSpPr txBox="1"/>
          <p:nvPr/>
        </p:nvSpPr>
        <p:spPr>
          <a:xfrm>
            <a:off x="4061817" y="5144199"/>
            <a:ext cx="405114"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3 changes</a:t>
            </a:r>
            <a:endParaRPr lang="en-US" kern="100" sz="700" b="0" dirty="0">
              <a:solidFill>
                <a:srgbClr val="8A9699"/>
              </a:solidFill>
              <a:latin typeface="Aptos"/>
              <a:ea typeface="Aptos"/>
              <a:cs typeface="Aptos"/>
            </a:endParaRPr>
          </a:p>
        </p:txBody>
      </p:sp>
      <p:sp>
        <p:nvSpPr>
          <p:cNvPr id="57" name="Text 57"/>
          <p:cNvSpPr txBox="1"/>
          <p:nvPr/>
        </p:nvSpPr>
        <p:spPr>
          <a:xfrm>
            <a:off x="628650" y="5385308"/>
            <a:ext cx="655241" cy="132842"/>
          </a:xfrm>
          <a:prstGeom prst="rect">
            <a:avLst/>
          </a:prstGeom>
          <a:noFill/>
        </p:spPr>
        <p:txBody>
          <a:bodyPr wrap="none" lIns="0" tIns="0" rIns="0" bIns="0" rtlCol="0" anchor="t" anchorCtr="0">
            <a:noAutofit/>
          </a:bodyPr>
          <a:lstStyle/>
          <a:p>
            <a:pPr algn="l">
              <a:lnSpc>
                <a:spcPct val="102941"/>
              </a:lnSpc>
              <a:spcBef>
                <a:spcPts val="0"/>
              </a:spcBef>
              <a:spcAft>
                <a:spcPts val="0"/>
              </a:spcAft>
              <a:buNone/>
            </a:pPr>
            <a:r>
              <a:rPr lang="en-US" kern="100" sz="850" b="0" dirty="0">
                <a:solidFill>
                  <a:srgbClr val="0A1416"/>
                </a:solidFill>
                <a:latin typeface="Aptos SemiBold"/>
                <a:ea typeface="Aptos SemiBold"/>
                <a:cs typeface="Aptos SemiBold"/>
              </a:rPr>
              <a:t>Discard edits</a:t>
            </a:r>
            <a:endParaRPr lang="en-US" kern="100" sz="850" b="0" dirty="0">
              <a:solidFill>
                <a:srgbClr val="0A1416"/>
              </a:solidFill>
              <a:latin typeface="Aptos SemiBold"/>
              <a:ea typeface="Aptos SemiBold"/>
              <a:cs typeface="Aptos SemiBold"/>
            </a:endParaRPr>
          </a:p>
        </p:txBody>
      </p:sp>
      <p:sp>
        <p:nvSpPr>
          <p:cNvPr id="58" name="Text 58"/>
          <p:cNvSpPr txBox="1"/>
          <p:nvPr/>
        </p:nvSpPr>
        <p:spPr>
          <a:xfrm>
            <a:off x="4045446" y="5398199"/>
            <a:ext cx="422140"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8A9699"/>
                </a:solidFill>
                <a:latin typeface="Aptos"/>
                <a:ea typeface="Aptos"/>
                <a:cs typeface="Aptos"/>
              </a:rPr>
              <a:t>every slide</a:t>
            </a:r>
            <a:endParaRPr lang="en-US" kern="100" sz="700" b="0" dirty="0">
              <a:solidFill>
                <a:srgbClr val="8A9699"/>
              </a:solidFill>
              <a:latin typeface="Aptos"/>
              <a:ea typeface="Aptos"/>
              <a:cs typeface="Aptos"/>
            </a:endParaRPr>
          </a:p>
        </p:txBody>
      </p:sp>
      <p:pic>
        <p:nvPicPr>
          <p:cNvPr id="59" name="Picture 59"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16500" y="1835150"/>
            <a:ext cx="139700" cy="139700"/>
          </a:xfrm>
          <a:prstGeom prst="rect">
            <a:avLst/>
          </a:prstGeom>
        </p:spPr>
      </p:pic>
      <p:sp>
        <p:nvSpPr>
          <p:cNvPr id="60" name="Text 60"/>
          <p:cNvSpPr txBox="1"/>
          <p:nvPr/>
        </p:nvSpPr>
        <p:spPr>
          <a:xfrm>
            <a:off x="5257800" y="1813544"/>
            <a:ext cx="642620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It shows what applies to the spot you clicked.</a:t>
            </a:r>
            <a:r>
              <a:rPr lang="en-US" kern="100" sz="1075" b="0" dirty="0">
                <a:solidFill>
                  <a:srgbClr val="2E3B3E"/>
                </a:solidFill>
                <a:latin typeface="Aptos"/>
                <a:ea typeface="Aptos"/>
                <a:cs typeface="Aptos"/>
              </a:rPr>
              <a:t> Text under the pointer offers </a:t>
            </a:r>
            <a:r>
              <a:rPr lang="en-US" kern="100" sz="1075" b="0" i="1" dirty="0">
                <a:solidFill>
                  <a:srgbClr val="2E3B3E"/>
                </a:solidFill>
                <a:latin typeface="Aptos"/>
                <a:ea typeface="Aptos"/>
                <a:cs typeface="Aptos"/>
              </a:rPr>
              <a:t>Edit text</a:t>
            </a:r>
            <a:r>
              <a:rPr lang="en-US" kern="100" sz="1075" b="0" dirty="0">
                <a:solidFill>
                  <a:srgbClr val="2E3B3E"/>
                </a:solidFill>
                <a:latin typeface="Aptos"/>
                <a:ea typeface="Aptos"/>
                <a:cs typeface="Aptos"/>
              </a:rPr>
              <a:t>; a card, image or panel offers </a:t>
            </a:r>
            <a:r>
              <a:rPr lang="en-US" kern="100" sz="1075" b="0" i="1" dirty="0">
                <a:solidFill>
                  <a:srgbClr val="2E3B3E"/>
                </a:solidFill>
                <a:latin typeface="Aptos"/>
                <a:ea typeface="Aptos"/>
                <a:cs typeface="Aptos"/>
              </a:rPr>
              <a:t>Resize / move shape</a:t>
            </a:r>
            <a:r>
              <a:rPr lang="en-US" kern="100" sz="1075" b="0" dirty="0">
                <a:solidFill>
                  <a:srgbClr val="2E3B3E"/>
                </a:solidFill>
                <a:latin typeface="Aptos"/>
                <a:ea typeface="Aptos"/>
                <a:cs typeface="Aptos"/>
              </a:rPr>
              <a:t>; a stack of nested shapes lists every level so you can pick the one you mean.</a:t>
            </a:r>
            <a:endParaRPr lang="en-US" kern="100" sz="1075" b="0" dirty="0">
              <a:solidFill>
                <a:srgbClr val="2E3B3E"/>
              </a:solidFill>
              <a:latin typeface="Aptos"/>
              <a:ea typeface="Aptos"/>
              <a:cs typeface="Aptos"/>
            </a:endParaRPr>
          </a:p>
        </p:txBody>
      </p:sp>
      <p:pic>
        <p:nvPicPr>
          <p:cNvPr id="61" name="Picture 61"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16500" y="2466975"/>
            <a:ext cx="139700" cy="139700"/>
          </a:xfrm>
          <a:prstGeom prst="rect">
            <a:avLst/>
          </a:prstGeom>
        </p:spPr>
      </p:pic>
      <p:sp>
        <p:nvSpPr>
          <p:cNvPr id="62" name="Text 62"/>
          <p:cNvSpPr txBox="1"/>
          <p:nvPr/>
        </p:nvSpPr>
        <p:spPr>
          <a:xfrm>
            <a:off x="5257800" y="2445369"/>
            <a:ext cx="642620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Four tabs.</a:t>
            </a:r>
            <a:r>
              <a:rPr lang="en-US" kern="100" sz="1075" b="0" dirty="0">
                <a:solidFill>
                  <a:srgbClr val="2E3B3E"/>
                </a:solidFill>
                <a:latin typeface="Aptos"/>
                <a:ea typeface="Aptos"/>
                <a:cs typeface="Aptos"/>
              </a:rPr>
              <a:t> </a:t>
            </a:r>
            <a:r>
              <a:rPr lang="en-US" kern="100" sz="1075" b="0" i="1" dirty="0">
                <a:solidFill>
                  <a:srgbClr val="2E3B3E"/>
                </a:solidFill>
                <a:latin typeface="Aptos"/>
                <a:ea typeface="Aptos"/>
                <a:cs typeface="Aptos"/>
              </a:rPr>
              <a:t>Menu</a:t>
            </a:r>
            <a:r>
              <a:rPr lang="en-US" kern="100" sz="1075" b="0" dirty="0">
                <a:solidFill>
                  <a:srgbClr val="2E3B3E"/>
                </a:solidFill>
                <a:latin typeface="Aptos"/>
                <a:ea typeface="Aptos"/>
                <a:cs typeface="Aptos"/>
              </a:rPr>
              <a:t> holds the actions. </a:t>
            </a:r>
            <a:r>
              <a:rPr lang="en-US" kern="100" sz="1075" b="0" i="1" dirty="0">
                <a:solidFill>
                  <a:srgbClr val="2E3B3E"/>
                </a:solidFill>
                <a:latin typeface="Aptos"/>
                <a:ea typeface="Aptos"/>
                <a:cs typeface="Aptos"/>
              </a:rPr>
              <a:t>Assistant</a:t>
            </a:r>
            <a:r>
              <a:rPr lang="en-US" kern="100" sz="1075" b="0" dirty="0">
                <a:solidFill>
                  <a:srgbClr val="2E3B3E"/>
                </a:solidFill>
                <a:latin typeface="Aptos"/>
                <a:ea typeface="Aptos"/>
                <a:cs typeface="Aptos"/>
              </a:rPr>
              <a:t> is the AI panel. </a:t>
            </a:r>
            <a:r>
              <a:rPr lang="en-US" kern="100" sz="1075" b="0" i="1" dirty="0">
                <a:solidFill>
                  <a:srgbClr val="2E3B3E"/>
                </a:solidFill>
                <a:latin typeface="Aptos"/>
                <a:ea typeface="Aptos"/>
                <a:cs typeface="Aptos"/>
              </a:rPr>
              <a:t>Outline</a:t>
            </a:r>
            <a:r>
              <a:rPr lang="en-US" kern="100" sz="1075" b="0" dirty="0">
                <a:solidFill>
                  <a:srgbClr val="2E3B3E"/>
                </a:solidFill>
                <a:latin typeface="Aptos"/>
                <a:ea typeface="Aptos"/>
                <a:cs typeface="Aptos"/>
              </a:rPr>
              <a:t> lists the slide's shapes with checkboxes. </a:t>
            </a:r>
            <a:r>
              <a:rPr lang="en-US" kern="100" sz="1075" b="0" i="1" dirty="0">
                <a:solidFill>
                  <a:srgbClr val="2E3B3E"/>
                </a:solidFill>
                <a:latin typeface="Aptos"/>
                <a:ea typeface="Aptos"/>
                <a:cs typeface="Aptos"/>
              </a:rPr>
              <a:t>Tree</a:t>
            </a:r>
            <a:r>
              <a:rPr lang="en-US" kern="100" sz="1075" b="0" dirty="0">
                <a:solidFill>
                  <a:srgbClr val="2E3B3E"/>
                </a:solidFill>
                <a:latin typeface="Aptos"/>
                <a:ea typeface="Aptos"/>
                <a:cs typeface="Aptos"/>
              </a:rPr>
              <a:t> shows the slide's HTML, with the selected element's source underneath.</a:t>
            </a:r>
            <a:endParaRPr lang="en-US" kern="100" sz="1075" b="0" dirty="0">
              <a:solidFill>
                <a:srgbClr val="2E3B3E"/>
              </a:solidFill>
              <a:latin typeface="Aptos"/>
              <a:ea typeface="Aptos"/>
              <a:cs typeface="Aptos"/>
            </a:endParaRPr>
          </a:p>
        </p:txBody>
      </p:sp>
      <p:pic>
        <p:nvPicPr>
          <p:cNvPr id="63" name="Picture 63"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16500" y="3098800"/>
            <a:ext cx="139700" cy="139700"/>
          </a:xfrm>
          <a:prstGeom prst="rect">
            <a:avLst/>
          </a:prstGeom>
        </p:spPr>
      </p:pic>
      <p:sp>
        <p:nvSpPr>
          <p:cNvPr id="64" name="Text 64"/>
          <p:cNvSpPr txBox="1"/>
          <p:nvPr/>
        </p:nvSpPr>
        <p:spPr>
          <a:xfrm>
            <a:off x="5257800" y="3077194"/>
            <a:ext cx="642620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 pins it</a:t>
            </a:r>
            <a:r>
              <a:rPr lang="en-US" kern="100" sz="1075" b="0" dirty="0">
                <a:solidFill>
                  <a:srgbClr val="2E3B3E"/>
                </a:solidFill>
                <a:latin typeface="Aptos"/>
                <a:ea typeface="Aptos"/>
                <a:cs typeface="Aptos"/>
              </a:rPr>
              <a:t> — it stays open after a choice, keeps its place and can be dragged by its header. </a:t>
            </a:r>
            <a:r>
              <a:rPr lang="en-US" kern="100" sz="1075" b="1" dirty="0">
                <a:solidFill>
                  <a:srgbClr val="0A1416"/>
                </a:solidFill>
                <a:latin typeface="Aptos"/>
                <a:ea typeface="Aptos"/>
                <a:cs typeface="Aptos"/>
              </a:rPr>
              <a:t>⧉ detaches it</a:t>
            </a:r>
            <a:r>
              <a:rPr lang="en-US" kern="100" sz="1075" b="0" dirty="0">
                <a:solidFill>
                  <a:srgbClr val="2E3B3E"/>
                </a:solidFill>
                <a:latin typeface="Aptos"/>
                <a:ea typeface="Aptos"/>
                <a:cs typeface="Aptos"/>
              </a:rPr>
              <a:t> into a window of its own (always-on-top in Chrome and Edge).</a:t>
            </a:r>
            <a:endParaRPr lang="en-US" kern="100" sz="1075" b="0" dirty="0">
              <a:solidFill>
                <a:srgbClr val="2E3B3E"/>
              </a:solidFill>
              <a:latin typeface="Aptos"/>
              <a:ea typeface="Aptos"/>
              <a:cs typeface="Aptos"/>
            </a:endParaRPr>
          </a:p>
        </p:txBody>
      </p:sp>
      <p:pic>
        <p:nvPicPr>
          <p:cNvPr id="65" name="Picture 65"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16500" y="3730625"/>
            <a:ext cx="139700" cy="139700"/>
          </a:xfrm>
          <a:prstGeom prst="rect">
            <a:avLst/>
          </a:prstGeom>
        </p:spPr>
      </p:pic>
      <p:sp>
        <p:nvSpPr>
          <p:cNvPr id="66" name="Text 66"/>
          <p:cNvSpPr txBox="1"/>
          <p:nvPr/>
        </p:nvSpPr>
        <p:spPr>
          <a:xfrm>
            <a:off x="5257800" y="3709019"/>
            <a:ext cx="6426200"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Toolbars section.</a:t>
            </a:r>
            <a:r>
              <a:rPr lang="en-US" kern="100" sz="1075" b="0" dirty="0">
                <a:solidFill>
                  <a:srgbClr val="2E3B3E"/>
                </a:solidFill>
                <a:latin typeface="Aptos"/>
                <a:ea typeface="Aptos"/>
                <a:cs typeface="Aptos"/>
              </a:rPr>
              <a:t> Ticks show which toolbar tabs are shown and which is in front; tick one to pin it and bring it forward, untick to hide, </a:t>
            </a:r>
            <a:r>
              <a:rPr lang="en-US" kern="100" sz="1075" b="0" i="1" dirty="0">
                <a:solidFill>
                  <a:srgbClr val="2E3B3E"/>
                </a:solidFill>
                <a:latin typeface="Aptos"/>
                <a:ea typeface="Aptos"/>
                <a:cs typeface="Aptos"/>
              </a:rPr>
              <a:t>Automatic toolbars</a:t>
            </a:r>
            <a:r>
              <a:rPr lang="en-US" kern="100" sz="1075" b="0" dirty="0">
                <a:solidFill>
                  <a:srgbClr val="2E3B3E"/>
                </a:solidFill>
                <a:latin typeface="Aptos"/>
                <a:ea typeface="Aptos"/>
                <a:cs typeface="Aptos"/>
              </a:rPr>
              <a:t> restores the default where they appear with the selection.</a:t>
            </a:r>
            <a:endParaRPr lang="en-US" kern="100" sz="1075" b="0" dirty="0">
              <a:solidFill>
                <a:srgbClr val="2E3B3E"/>
              </a:solidFill>
              <a:latin typeface="Aptos"/>
              <a:ea typeface="Aptos"/>
              <a:cs typeface="Aptos"/>
            </a:endParaRPr>
          </a:p>
        </p:txBody>
      </p:sp>
      <p:pic>
        <p:nvPicPr>
          <p:cNvPr id="67" name="Picture 67"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5016500" y="4362450"/>
            <a:ext cx="139700" cy="139700"/>
          </a:xfrm>
          <a:prstGeom prst="rect">
            <a:avLst/>
          </a:prstGeom>
        </p:spPr>
      </p:pic>
      <p:sp>
        <p:nvSpPr>
          <p:cNvPr id="68" name="Text 68"/>
          <p:cNvSpPr txBox="1"/>
          <p:nvPr/>
        </p:nvSpPr>
        <p:spPr>
          <a:xfrm>
            <a:off x="5257800" y="4340844"/>
            <a:ext cx="6313658"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Lives outside the slides.</a:t>
            </a:r>
            <a:r>
              <a:rPr lang="en-US" kern="100" sz="1075" b="0" dirty="0">
                <a:solidFill>
                  <a:srgbClr val="2E3B3E"/>
                </a:solidFill>
                <a:latin typeface="Aptos"/>
                <a:ea typeface="Aptos"/>
                <a:cs typeface="Aptos"/>
              </a:rPr>
              <a:t> The menu, frames and toolbars never appear in screenshots, in the PDF or in the print layout.</a:t>
            </a:r>
            <a:endParaRPr lang="en-US" kern="100" sz="1075" b="0" dirty="0">
              <a:solidFill>
                <a:srgbClr val="2E3B3E"/>
              </a:solidFill>
              <a:latin typeface="Aptos"/>
              <a:ea typeface="Aptos"/>
              <a:cs typeface="Aptos"/>
            </a:endParaRPr>
          </a:p>
        </p:txBody>
      </p:sp>
      <p:pic>
        <p:nvPicPr>
          <p:cNvPr id="69" name="Picture 69" descr=""/>
          <p:cNvPicPr>
            <a:picLocks noChangeAspect="1"/>
          </p:cNvPicPr>
          <p:nvPr/>
        </p:nvPicPr>
        <p:blipFill>
          <a:blip r:embed="rId12"/>
          <a:srcRect/>
          <a:stretch>
            <a:fillRect/>
          </a:stretch>
        </p:blipFill>
        <p:spPr>
          <a:xfrm>
            <a:off x="508000" y="6400800"/>
            <a:ext cx="1006373" cy="215900"/>
          </a:xfrm>
          <a:prstGeom prst="rect">
            <a:avLst/>
          </a:prstGeom>
        </p:spPr>
      </p:pic>
      <p:sp>
        <p:nvSpPr>
          <p:cNvPr id="70" name="Text 70"/>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17</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13040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2 · TEXT</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681174"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Double-click any text. The whole block becomes editable in place, with a teal outline; the slide's CSS is never touched.</a:t>
            </a:r>
            <a:endParaRPr lang="en-US" kern="100" sz="1150" b="0" dirty="0">
              <a:solidFill>
                <a:srgbClr val="5C6C6F"/>
              </a:solidFill>
              <a:latin typeface="Aptos"/>
              <a:ea typeface="Aptos"/>
              <a:cs typeface="Aptos"/>
            </a:endParaRPr>
          </a:p>
        </p:txBody>
      </p:sp>
      <p:sp>
        <p:nvSpPr>
          <p:cNvPr id="5" name="Shape 5"/>
          <p:cNvSpPr/>
          <p:nvPr/>
        </p:nvSpPr>
        <p:spPr>
          <a:xfrm>
            <a:off x="508000" y="1714500"/>
            <a:ext cx="11176000" cy="596900"/>
          </a:xfrm>
          <a:prstGeom prst="roundRect">
            <a:avLst>
              <a:gd name="adj" fmla="val 12766"/>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6" name="Shape 6"/>
          <p:cNvSpPr/>
          <p:nvPr/>
        </p:nvSpPr>
        <p:spPr>
          <a:xfrm>
            <a:off x="511175" y="1717675"/>
            <a:ext cx="11169650" cy="590550"/>
          </a:xfrm>
          <a:prstGeom prst="roundRect">
            <a:avLst>
              <a:gd name="adj" fmla="val 12366"/>
            </a:avLst>
          </a:prstGeom>
          <a:noFill/>
          <a:ln w="6350">
            <a:solidFill>
              <a:srgbClr val="BEC1BE"/>
            </a:solidFill>
            <a:miter lim="800000"/>
          </a:ln>
        </p:spPr>
        <p:txBody>
          <a:bodyPr rtlCol="0" anchor="ctr"/>
          <a:lstStyle/>
          <a:p>
            <a:endParaRPr lang="en-US" dirty="0"/>
          </a:p>
        </p:txBody>
      </p:sp>
      <p:sp>
        <p:nvSpPr>
          <p:cNvPr id="7" name="Shape 7"/>
          <p:cNvSpPr/>
          <p:nvPr/>
        </p:nvSpPr>
        <p:spPr>
          <a:xfrm>
            <a:off x="514350" y="1720850"/>
            <a:ext cx="203200" cy="584200"/>
          </a:xfrm>
          <a:custGeom>
            <a:avLst/>
            <a:gdLst/>
            <a:ahLst/>
            <a:cxnLst/>
            <a:rect l="0" t="0" r="r" b="b"/>
            <a:pathLst>
              <a:path w="203200" h="584200">
                <a:moveTo>
                  <a:pt x="69850" y="0"/>
                </a:moveTo>
                <a:lnTo>
                  <a:pt x="203200" y="0"/>
                </a:lnTo>
                <a:lnTo>
                  <a:pt x="203200" y="584200"/>
                </a:lnTo>
                <a:lnTo>
                  <a:pt x="69850" y="584200"/>
                </a:lnTo>
                <a:arcTo wR="69850" hR="69850" stAng="5400000" swAng="5400000"/>
                <a:lnTo>
                  <a:pt x="0" y="69850"/>
                </a:lnTo>
                <a:arcTo wR="69850" hR="69850" stAng="10800000" swAng="5400000"/>
                <a:close/>
              </a:path>
            </a:pathLst>
          </a:custGeom>
          <a:solidFill>
            <a:srgbClr val="F5F8F6"/>
          </a:solidFill>
          <a:ln>
            <a:noFill/>
          </a:ln>
        </p:spPr>
        <p:txBody>
          <a:bodyPr rtlCol="0" anchor="ctr"/>
          <a:lstStyle/>
          <a:p>
            <a:endParaRPr lang="en-US" dirty="0"/>
          </a:p>
        </p:txBody>
      </p:sp>
      <p:sp>
        <p:nvSpPr>
          <p:cNvPr id="8" name="Shape 8"/>
          <p:cNvSpPr/>
          <p:nvPr/>
        </p:nvSpPr>
        <p:spPr>
          <a:xfrm>
            <a:off x="711200" y="1720850"/>
            <a:ext cx="6350" cy="584200"/>
          </a:xfrm>
          <a:prstGeom prst="rect">
            <a:avLst/>
          </a:prstGeom>
          <a:solidFill>
            <a:srgbClr val="EBF1F2"/>
          </a:solidFill>
          <a:ln>
            <a:noFill/>
          </a:ln>
        </p:spPr>
        <p:txBody>
          <a:bodyPr rtlCol="0" anchor="ctr"/>
          <a:lstStyle/>
          <a:p>
            <a:endParaRPr lang="en-US" dirty="0"/>
          </a:p>
        </p:txBody>
      </p:sp>
      <p:sp>
        <p:nvSpPr>
          <p:cNvPr id="9" name="Shape 9"/>
          <p:cNvSpPr/>
          <p:nvPr/>
        </p:nvSpPr>
        <p:spPr>
          <a:xfrm>
            <a:off x="781050" y="1949450"/>
            <a:ext cx="10833100" cy="6350"/>
          </a:xfrm>
          <a:prstGeom prst="rect">
            <a:avLst/>
          </a:prstGeom>
          <a:solidFill>
            <a:srgbClr val="003841">
              <a:alpha val="10000"/>
            </a:srgbClr>
          </a:solidFill>
          <a:ln>
            <a:noFill/>
          </a:ln>
        </p:spPr>
        <p:txBody>
          <a:bodyPr rtlCol="0" anchor="ctr"/>
          <a:lstStyle/>
          <a:p>
            <a:endParaRPr lang="en-US" dirty="0"/>
          </a:p>
        </p:txBody>
      </p:sp>
      <p:sp>
        <p:nvSpPr>
          <p:cNvPr id="10" name="Shape 10"/>
          <p:cNvSpPr/>
          <p:nvPr/>
        </p:nvSpPr>
        <p:spPr>
          <a:xfrm>
            <a:off x="793750" y="1758950"/>
            <a:ext cx="395585" cy="152400"/>
          </a:xfrm>
          <a:prstGeom prst="roundRect">
            <a:avLst>
              <a:gd name="adj" fmla="val 25000"/>
            </a:avLst>
          </a:prstGeom>
          <a:solidFill>
            <a:srgbClr val="007B85"/>
          </a:solidFill>
          <a:ln>
            <a:noFill/>
          </a:ln>
        </p:spPr>
        <p:txBody>
          <a:bodyPr rtlCol="0" anchor="ctr"/>
          <a:lstStyle/>
          <a:p>
            <a:endParaRPr lang="en-US" dirty="0"/>
          </a:p>
        </p:txBody>
      </p:sp>
      <p:sp>
        <p:nvSpPr>
          <p:cNvPr id="11" name="Shape 11"/>
          <p:cNvSpPr/>
          <p:nvPr/>
        </p:nvSpPr>
        <p:spPr>
          <a:xfrm>
            <a:off x="781050" y="1981200"/>
            <a:ext cx="10833100" cy="285750"/>
          </a:xfrm>
          <a:prstGeom prst="rect">
            <a:avLst/>
          </a:prstGeom>
          <a:solidFill>
            <a:srgbClr val="FFFFFF"/>
          </a:solidFill>
          <a:ln>
            <a:noFill/>
          </a:ln>
        </p:spPr>
        <p:txBody>
          <a:bodyPr rtlCol="0" anchor="ctr"/>
          <a:lstStyle/>
          <a:p>
            <a:endParaRPr lang="en-US" dirty="0"/>
          </a:p>
        </p:txBody>
      </p:sp>
      <p:sp>
        <p:nvSpPr>
          <p:cNvPr id="12" name="Shape 12"/>
          <p:cNvSpPr/>
          <p:nvPr/>
        </p:nvSpPr>
        <p:spPr>
          <a:xfrm>
            <a:off x="793750" y="2022475"/>
            <a:ext cx="211435" cy="203200"/>
          </a:xfrm>
          <a:prstGeom prst="roundRect">
            <a:avLst>
              <a:gd name="adj" fmla="val 18750"/>
            </a:avLst>
          </a:prstGeom>
          <a:solidFill>
            <a:srgbClr val="007B85"/>
          </a:solidFill>
          <a:ln>
            <a:noFill/>
          </a:ln>
        </p:spPr>
        <p:txBody>
          <a:bodyPr rtlCol="0" anchor="ctr"/>
          <a:lstStyle/>
          <a:p>
            <a:endParaRPr lang="en-US" dirty="0"/>
          </a:p>
        </p:txBody>
      </p:sp>
      <p:sp>
        <p:nvSpPr>
          <p:cNvPr id="13" name="Shape 13"/>
          <p:cNvSpPr/>
          <p:nvPr/>
        </p:nvSpPr>
        <p:spPr>
          <a:xfrm>
            <a:off x="796925" y="2025650"/>
            <a:ext cx="205085" cy="196850"/>
          </a:xfrm>
          <a:prstGeom prst="roundRect">
            <a:avLst>
              <a:gd name="adj" fmla="val 17742"/>
            </a:avLst>
          </a:prstGeom>
          <a:noFill/>
          <a:ln w="6350">
            <a:solidFill>
              <a:srgbClr val="007B85"/>
            </a:solidFill>
            <a:miter lim="800000"/>
          </a:ln>
        </p:spPr>
        <p:txBody>
          <a:bodyPr rtlCol="0" anchor="ctr"/>
          <a:lstStyle/>
          <a:p>
            <a:endParaRPr lang="en-US" dirty="0"/>
          </a:p>
        </p:txBody>
      </p:sp>
      <p:sp>
        <p:nvSpPr>
          <p:cNvPr id="14" name="Shape 14"/>
          <p:cNvSpPr/>
          <p:nvPr/>
        </p:nvSpPr>
        <p:spPr>
          <a:xfrm>
            <a:off x="1055985" y="2022475"/>
            <a:ext cx="180479" cy="203200"/>
          </a:xfrm>
          <a:prstGeom prst="roundRect">
            <a:avLst>
              <a:gd name="adj" fmla="val 21111"/>
            </a:avLst>
          </a:prstGeom>
          <a:solidFill>
            <a:srgbClr val="FFFFFF"/>
          </a:solidFill>
          <a:ln>
            <a:noFill/>
          </a:ln>
        </p:spPr>
        <p:txBody>
          <a:bodyPr rtlCol="0" anchor="ctr"/>
          <a:lstStyle/>
          <a:p>
            <a:endParaRPr lang="en-US" dirty="0"/>
          </a:p>
        </p:txBody>
      </p:sp>
      <p:sp>
        <p:nvSpPr>
          <p:cNvPr id="15" name="Shape 15"/>
          <p:cNvSpPr/>
          <p:nvPr/>
        </p:nvSpPr>
        <p:spPr>
          <a:xfrm>
            <a:off x="1059160" y="2025650"/>
            <a:ext cx="174129" cy="196850"/>
          </a:xfrm>
          <a:prstGeom prst="roundRect">
            <a:avLst>
              <a:gd name="adj" fmla="val 20057"/>
            </a:avLst>
          </a:prstGeom>
          <a:noFill/>
          <a:ln w="6350">
            <a:solidFill>
              <a:srgbClr val="D9E4E5"/>
            </a:solidFill>
            <a:miter lim="800000"/>
          </a:ln>
        </p:spPr>
        <p:txBody>
          <a:bodyPr rtlCol="0" anchor="ctr"/>
          <a:lstStyle/>
          <a:p>
            <a:endParaRPr lang="en-US" dirty="0"/>
          </a:p>
        </p:txBody>
      </p:sp>
      <p:sp>
        <p:nvSpPr>
          <p:cNvPr id="16" name="Shape 16"/>
          <p:cNvSpPr/>
          <p:nvPr/>
        </p:nvSpPr>
        <p:spPr>
          <a:xfrm>
            <a:off x="1287264" y="2022475"/>
            <a:ext cx="218777" cy="203200"/>
          </a:xfrm>
          <a:prstGeom prst="roundRect">
            <a:avLst>
              <a:gd name="adj" fmla="val 18750"/>
            </a:avLst>
          </a:prstGeom>
          <a:solidFill>
            <a:srgbClr val="FFFFFF"/>
          </a:solidFill>
          <a:ln>
            <a:noFill/>
          </a:ln>
        </p:spPr>
        <p:txBody>
          <a:bodyPr rtlCol="0" anchor="ctr"/>
          <a:lstStyle/>
          <a:p>
            <a:endParaRPr lang="en-US" dirty="0"/>
          </a:p>
        </p:txBody>
      </p:sp>
      <p:sp>
        <p:nvSpPr>
          <p:cNvPr id="17" name="Shape 17"/>
          <p:cNvSpPr/>
          <p:nvPr/>
        </p:nvSpPr>
        <p:spPr>
          <a:xfrm>
            <a:off x="1290439" y="2025650"/>
            <a:ext cx="212427"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18" name="Shape 18"/>
          <p:cNvSpPr/>
          <p:nvPr/>
        </p:nvSpPr>
        <p:spPr>
          <a:xfrm>
            <a:off x="1556841" y="2022475"/>
            <a:ext cx="209451" cy="203200"/>
          </a:xfrm>
          <a:prstGeom prst="roundRect">
            <a:avLst>
              <a:gd name="adj" fmla="val 18750"/>
            </a:avLst>
          </a:prstGeom>
          <a:solidFill>
            <a:srgbClr val="FFFFFF"/>
          </a:solidFill>
          <a:ln>
            <a:noFill/>
          </a:ln>
        </p:spPr>
        <p:txBody>
          <a:bodyPr rtlCol="0" anchor="ctr"/>
          <a:lstStyle/>
          <a:p>
            <a:endParaRPr lang="en-US" dirty="0"/>
          </a:p>
        </p:txBody>
      </p:sp>
      <p:sp>
        <p:nvSpPr>
          <p:cNvPr id="19" name="Shape 19"/>
          <p:cNvSpPr/>
          <p:nvPr/>
        </p:nvSpPr>
        <p:spPr>
          <a:xfrm>
            <a:off x="1560016" y="2025650"/>
            <a:ext cx="203101"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20" name="Shape 20"/>
          <p:cNvSpPr/>
          <p:nvPr/>
        </p:nvSpPr>
        <p:spPr>
          <a:xfrm>
            <a:off x="1842492" y="2041525"/>
            <a:ext cx="6350" cy="165100"/>
          </a:xfrm>
          <a:prstGeom prst="rect">
            <a:avLst/>
          </a:prstGeom>
          <a:solidFill>
            <a:srgbClr val="D9E4E5"/>
          </a:solidFill>
          <a:ln>
            <a:noFill/>
          </a:ln>
        </p:spPr>
        <p:txBody>
          <a:bodyPr rtlCol="0" anchor="ctr"/>
          <a:lstStyle/>
          <a:p>
            <a:endParaRPr lang="en-US" dirty="0"/>
          </a:p>
        </p:txBody>
      </p:sp>
      <p:sp>
        <p:nvSpPr>
          <p:cNvPr id="21" name="Shape 21"/>
          <p:cNvSpPr/>
          <p:nvPr/>
        </p:nvSpPr>
        <p:spPr>
          <a:xfrm>
            <a:off x="1925042" y="2022475"/>
            <a:ext cx="262434" cy="203200"/>
          </a:xfrm>
          <a:prstGeom prst="roundRect">
            <a:avLst>
              <a:gd name="adj" fmla="val 18750"/>
            </a:avLst>
          </a:prstGeom>
          <a:solidFill>
            <a:srgbClr val="FFFFFF"/>
          </a:solidFill>
          <a:ln>
            <a:noFill/>
          </a:ln>
        </p:spPr>
        <p:txBody>
          <a:bodyPr rtlCol="0" anchor="ctr"/>
          <a:lstStyle/>
          <a:p>
            <a:endParaRPr lang="en-US" dirty="0"/>
          </a:p>
        </p:txBody>
      </p:sp>
      <p:sp>
        <p:nvSpPr>
          <p:cNvPr id="22" name="Shape 22"/>
          <p:cNvSpPr/>
          <p:nvPr/>
        </p:nvSpPr>
        <p:spPr>
          <a:xfrm>
            <a:off x="1928217" y="2025650"/>
            <a:ext cx="256084"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23" name="Shape 23"/>
          <p:cNvSpPr/>
          <p:nvPr/>
        </p:nvSpPr>
        <p:spPr>
          <a:xfrm>
            <a:off x="2238276" y="2025650"/>
            <a:ext cx="340519" cy="196850"/>
          </a:xfrm>
          <a:prstGeom prst="roundRect">
            <a:avLst>
              <a:gd name="adj" fmla="val 19355"/>
            </a:avLst>
          </a:prstGeom>
          <a:solidFill>
            <a:srgbClr val="F5F8F6"/>
          </a:solidFill>
          <a:ln>
            <a:noFill/>
          </a:ln>
        </p:spPr>
        <p:txBody>
          <a:bodyPr rtlCol="0" anchor="ctr"/>
          <a:lstStyle/>
          <a:p>
            <a:endParaRPr lang="en-US" dirty="0"/>
          </a:p>
        </p:txBody>
      </p:sp>
      <p:sp>
        <p:nvSpPr>
          <p:cNvPr id="24" name="Shape 24"/>
          <p:cNvSpPr/>
          <p:nvPr/>
        </p:nvSpPr>
        <p:spPr>
          <a:xfrm>
            <a:off x="2241451" y="2028825"/>
            <a:ext cx="334169"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25" name="Shape 25"/>
          <p:cNvSpPr/>
          <p:nvPr/>
        </p:nvSpPr>
        <p:spPr>
          <a:xfrm>
            <a:off x="2629595" y="2022475"/>
            <a:ext cx="262434" cy="203200"/>
          </a:xfrm>
          <a:prstGeom prst="roundRect">
            <a:avLst>
              <a:gd name="adj" fmla="val 18750"/>
            </a:avLst>
          </a:prstGeom>
          <a:solidFill>
            <a:srgbClr val="FFFFFF"/>
          </a:solidFill>
          <a:ln>
            <a:noFill/>
          </a:ln>
        </p:spPr>
        <p:txBody>
          <a:bodyPr rtlCol="0" anchor="ctr"/>
          <a:lstStyle/>
          <a:p>
            <a:endParaRPr lang="en-US" dirty="0"/>
          </a:p>
        </p:txBody>
      </p:sp>
      <p:sp>
        <p:nvSpPr>
          <p:cNvPr id="26" name="Shape 26"/>
          <p:cNvSpPr/>
          <p:nvPr/>
        </p:nvSpPr>
        <p:spPr>
          <a:xfrm>
            <a:off x="2632770" y="2025650"/>
            <a:ext cx="256084"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27" name="Shape 27"/>
          <p:cNvSpPr/>
          <p:nvPr/>
        </p:nvSpPr>
        <p:spPr>
          <a:xfrm>
            <a:off x="2968228" y="2041525"/>
            <a:ext cx="6350" cy="165100"/>
          </a:xfrm>
          <a:prstGeom prst="rect">
            <a:avLst/>
          </a:prstGeom>
          <a:solidFill>
            <a:srgbClr val="D9E4E5"/>
          </a:solidFill>
          <a:ln>
            <a:noFill/>
          </a:ln>
        </p:spPr>
        <p:txBody>
          <a:bodyPr rtlCol="0" anchor="ctr"/>
          <a:lstStyle/>
          <a:p>
            <a:endParaRPr lang="en-US" dirty="0"/>
          </a:p>
        </p:txBody>
      </p:sp>
      <p:sp>
        <p:nvSpPr>
          <p:cNvPr id="28" name="Shape 28"/>
          <p:cNvSpPr/>
          <p:nvPr/>
        </p:nvSpPr>
        <p:spPr>
          <a:xfrm>
            <a:off x="3050778" y="2022475"/>
            <a:ext cx="421580" cy="203200"/>
          </a:xfrm>
          <a:prstGeom prst="roundRect">
            <a:avLst>
              <a:gd name="adj" fmla="val 18750"/>
            </a:avLst>
          </a:prstGeom>
          <a:solidFill>
            <a:srgbClr val="F5F8F6"/>
          </a:solidFill>
          <a:ln>
            <a:noFill/>
          </a:ln>
        </p:spPr>
        <p:txBody>
          <a:bodyPr rtlCol="0" anchor="ctr"/>
          <a:lstStyle/>
          <a:p>
            <a:endParaRPr lang="en-US" dirty="0"/>
          </a:p>
        </p:txBody>
      </p:sp>
      <p:sp>
        <p:nvSpPr>
          <p:cNvPr id="29" name="Shape 29"/>
          <p:cNvSpPr/>
          <p:nvPr/>
        </p:nvSpPr>
        <p:spPr>
          <a:xfrm>
            <a:off x="3053953" y="2025650"/>
            <a:ext cx="415230"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30" name="Shape 30"/>
          <p:cNvSpPr/>
          <p:nvPr/>
        </p:nvSpPr>
        <p:spPr>
          <a:xfrm>
            <a:off x="3548559" y="2041525"/>
            <a:ext cx="6350" cy="165100"/>
          </a:xfrm>
          <a:prstGeom prst="rect">
            <a:avLst/>
          </a:prstGeom>
          <a:solidFill>
            <a:srgbClr val="D9E4E5"/>
          </a:solidFill>
          <a:ln>
            <a:noFill/>
          </a:ln>
        </p:spPr>
        <p:txBody>
          <a:bodyPr rtlCol="0" anchor="ctr"/>
          <a:lstStyle/>
          <a:p>
            <a:endParaRPr lang="en-US" dirty="0"/>
          </a:p>
        </p:txBody>
      </p:sp>
      <p:sp>
        <p:nvSpPr>
          <p:cNvPr id="31" name="Shape 31"/>
          <p:cNvSpPr/>
          <p:nvPr/>
        </p:nvSpPr>
        <p:spPr>
          <a:xfrm>
            <a:off x="3937595" y="2066925"/>
            <a:ext cx="114300" cy="114300"/>
          </a:xfrm>
          <a:prstGeom prst="ellipse">
            <a:avLst/>
          </a:prstGeom>
          <a:solidFill>
            <a:srgbClr val="003841"/>
          </a:solidFill>
          <a:ln>
            <a:noFill/>
          </a:ln>
        </p:spPr>
        <p:txBody>
          <a:bodyPr rtlCol="0" anchor="ctr"/>
          <a:lstStyle/>
          <a:p>
            <a:endParaRPr lang="en-US" dirty="0"/>
          </a:p>
        </p:txBody>
      </p:sp>
      <p:sp>
        <p:nvSpPr>
          <p:cNvPr id="32" name="Shape 32"/>
          <p:cNvSpPr/>
          <p:nvPr/>
        </p:nvSpPr>
        <p:spPr>
          <a:xfrm>
            <a:off x="39407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3" name="Shape 33"/>
          <p:cNvSpPr/>
          <p:nvPr/>
        </p:nvSpPr>
        <p:spPr>
          <a:xfrm>
            <a:off x="4102695" y="2066925"/>
            <a:ext cx="114300" cy="114300"/>
          </a:xfrm>
          <a:prstGeom prst="ellipse">
            <a:avLst/>
          </a:prstGeom>
          <a:solidFill>
            <a:srgbClr val="007B85"/>
          </a:solidFill>
          <a:ln>
            <a:noFill/>
          </a:ln>
        </p:spPr>
        <p:txBody>
          <a:bodyPr rtlCol="0" anchor="ctr"/>
          <a:lstStyle/>
          <a:p>
            <a:endParaRPr lang="en-US" dirty="0"/>
          </a:p>
        </p:txBody>
      </p:sp>
      <p:sp>
        <p:nvSpPr>
          <p:cNvPr id="34" name="Shape 34"/>
          <p:cNvSpPr/>
          <p:nvPr/>
        </p:nvSpPr>
        <p:spPr>
          <a:xfrm>
            <a:off x="41058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5" name="Shape 35"/>
          <p:cNvSpPr/>
          <p:nvPr/>
        </p:nvSpPr>
        <p:spPr>
          <a:xfrm>
            <a:off x="4267795" y="2066925"/>
            <a:ext cx="114300" cy="114300"/>
          </a:xfrm>
          <a:prstGeom prst="ellipse">
            <a:avLst/>
          </a:prstGeom>
          <a:solidFill>
            <a:srgbClr val="00ADBF"/>
          </a:solidFill>
          <a:ln>
            <a:noFill/>
          </a:ln>
        </p:spPr>
        <p:txBody>
          <a:bodyPr rtlCol="0" anchor="ctr"/>
          <a:lstStyle/>
          <a:p>
            <a:endParaRPr lang="en-US" dirty="0"/>
          </a:p>
        </p:txBody>
      </p:sp>
      <p:sp>
        <p:nvSpPr>
          <p:cNvPr id="36" name="Shape 36"/>
          <p:cNvSpPr/>
          <p:nvPr/>
        </p:nvSpPr>
        <p:spPr>
          <a:xfrm>
            <a:off x="42709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7" name="Shape 37"/>
          <p:cNvSpPr/>
          <p:nvPr/>
        </p:nvSpPr>
        <p:spPr>
          <a:xfrm>
            <a:off x="4432895" y="2066925"/>
            <a:ext cx="114300" cy="114300"/>
          </a:xfrm>
          <a:prstGeom prst="ellipse">
            <a:avLst/>
          </a:prstGeom>
          <a:solidFill>
            <a:srgbClr val="00CFE7"/>
          </a:solidFill>
          <a:ln>
            <a:noFill/>
          </a:ln>
        </p:spPr>
        <p:txBody>
          <a:bodyPr rtlCol="0" anchor="ctr"/>
          <a:lstStyle/>
          <a:p>
            <a:endParaRPr lang="en-US" dirty="0"/>
          </a:p>
        </p:txBody>
      </p:sp>
      <p:sp>
        <p:nvSpPr>
          <p:cNvPr id="38" name="Shape 38"/>
          <p:cNvSpPr/>
          <p:nvPr/>
        </p:nvSpPr>
        <p:spPr>
          <a:xfrm>
            <a:off x="44360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9" name="Shape 39"/>
          <p:cNvSpPr/>
          <p:nvPr/>
        </p:nvSpPr>
        <p:spPr>
          <a:xfrm>
            <a:off x="4597995" y="2066925"/>
            <a:ext cx="114300" cy="114300"/>
          </a:xfrm>
          <a:prstGeom prst="ellipse">
            <a:avLst/>
          </a:prstGeom>
          <a:solidFill>
            <a:srgbClr val="0A1416"/>
          </a:solidFill>
          <a:ln>
            <a:noFill/>
          </a:ln>
        </p:spPr>
        <p:txBody>
          <a:bodyPr rtlCol="0" anchor="ctr"/>
          <a:lstStyle/>
          <a:p>
            <a:endParaRPr lang="en-US" dirty="0"/>
          </a:p>
        </p:txBody>
      </p:sp>
      <p:sp>
        <p:nvSpPr>
          <p:cNvPr id="40" name="Shape 40"/>
          <p:cNvSpPr/>
          <p:nvPr/>
        </p:nvSpPr>
        <p:spPr>
          <a:xfrm>
            <a:off x="46011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41" name="Shape 41"/>
          <p:cNvSpPr/>
          <p:nvPr/>
        </p:nvSpPr>
        <p:spPr>
          <a:xfrm>
            <a:off x="4763095" y="2066925"/>
            <a:ext cx="114300" cy="114300"/>
          </a:xfrm>
          <a:prstGeom prst="ellipse">
            <a:avLst/>
          </a:prstGeom>
          <a:solidFill>
            <a:srgbClr val="5B6B6D"/>
          </a:solidFill>
          <a:ln>
            <a:noFill/>
          </a:ln>
        </p:spPr>
        <p:txBody>
          <a:bodyPr rtlCol="0" anchor="ctr"/>
          <a:lstStyle/>
          <a:p>
            <a:endParaRPr lang="en-US" dirty="0"/>
          </a:p>
        </p:txBody>
      </p:sp>
      <p:sp>
        <p:nvSpPr>
          <p:cNvPr id="42" name="Shape 42"/>
          <p:cNvSpPr/>
          <p:nvPr/>
        </p:nvSpPr>
        <p:spPr>
          <a:xfrm>
            <a:off x="47662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43" name="Shape 43"/>
          <p:cNvSpPr/>
          <p:nvPr/>
        </p:nvSpPr>
        <p:spPr>
          <a:xfrm>
            <a:off x="4928195" y="2066925"/>
            <a:ext cx="114300" cy="114300"/>
          </a:xfrm>
          <a:prstGeom prst="ellipse">
            <a:avLst/>
          </a:prstGeom>
          <a:solidFill>
            <a:srgbClr val="F5F8F6"/>
          </a:solidFill>
          <a:ln>
            <a:noFill/>
          </a:ln>
        </p:spPr>
        <p:txBody>
          <a:bodyPr rtlCol="0" anchor="ctr"/>
          <a:lstStyle/>
          <a:p>
            <a:endParaRPr lang="en-US" dirty="0"/>
          </a:p>
        </p:txBody>
      </p:sp>
      <p:sp>
        <p:nvSpPr>
          <p:cNvPr id="44" name="Shape 44"/>
          <p:cNvSpPr/>
          <p:nvPr/>
        </p:nvSpPr>
        <p:spPr>
          <a:xfrm>
            <a:off x="49313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45" name="Shape 45"/>
          <p:cNvSpPr/>
          <p:nvPr/>
        </p:nvSpPr>
        <p:spPr>
          <a:xfrm>
            <a:off x="5093295" y="2066925"/>
            <a:ext cx="114300" cy="114300"/>
          </a:xfrm>
          <a:prstGeom prst="ellipse">
            <a:avLst/>
          </a:prstGeom>
          <a:solidFill>
            <a:srgbClr val="FFFFFF"/>
          </a:solidFill>
          <a:ln>
            <a:noFill/>
          </a:ln>
        </p:spPr>
        <p:txBody>
          <a:bodyPr rtlCol="0" anchor="ctr"/>
          <a:lstStyle/>
          <a:p>
            <a:endParaRPr lang="en-US" dirty="0"/>
          </a:p>
        </p:txBody>
      </p:sp>
      <p:sp>
        <p:nvSpPr>
          <p:cNvPr id="46" name="Shape 46"/>
          <p:cNvSpPr/>
          <p:nvPr/>
        </p:nvSpPr>
        <p:spPr>
          <a:xfrm>
            <a:off x="5096470" y="2070100"/>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47" name="Shape 47"/>
          <p:cNvSpPr/>
          <p:nvPr/>
        </p:nvSpPr>
        <p:spPr>
          <a:xfrm>
            <a:off x="5283795" y="2041525"/>
            <a:ext cx="6350" cy="165100"/>
          </a:xfrm>
          <a:prstGeom prst="rect">
            <a:avLst/>
          </a:prstGeom>
          <a:solidFill>
            <a:srgbClr val="D9E4E5"/>
          </a:solidFill>
          <a:ln>
            <a:noFill/>
          </a:ln>
        </p:spPr>
        <p:txBody>
          <a:bodyPr rtlCol="0" anchor="ctr"/>
          <a:lstStyle/>
          <a:p>
            <a:endParaRPr lang="en-US" dirty="0"/>
          </a:p>
        </p:txBody>
      </p:sp>
      <p:sp>
        <p:nvSpPr>
          <p:cNvPr id="48" name="Shape 48"/>
          <p:cNvSpPr/>
          <p:nvPr/>
        </p:nvSpPr>
        <p:spPr>
          <a:xfrm>
            <a:off x="5366345" y="2022475"/>
            <a:ext cx="203299" cy="203200"/>
          </a:xfrm>
          <a:prstGeom prst="roundRect">
            <a:avLst>
              <a:gd name="adj" fmla="val 18750"/>
            </a:avLst>
          </a:prstGeom>
          <a:solidFill>
            <a:srgbClr val="FFFFFF"/>
          </a:solidFill>
          <a:ln>
            <a:noFill/>
          </a:ln>
        </p:spPr>
        <p:txBody>
          <a:bodyPr rtlCol="0" anchor="ctr"/>
          <a:lstStyle/>
          <a:p>
            <a:endParaRPr lang="en-US" dirty="0"/>
          </a:p>
        </p:txBody>
      </p:sp>
      <p:sp>
        <p:nvSpPr>
          <p:cNvPr id="49" name="Shape 49"/>
          <p:cNvSpPr/>
          <p:nvPr/>
        </p:nvSpPr>
        <p:spPr>
          <a:xfrm>
            <a:off x="5369520" y="2025650"/>
            <a:ext cx="196949"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0" name="Shape 50"/>
          <p:cNvSpPr/>
          <p:nvPr/>
        </p:nvSpPr>
        <p:spPr>
          <a:xfrm>
            <a:off x="5620445" y="2019300"/>
            <a:ext cx="236240" cy="209550"/>
          </a:xfrm>
          <a:prstGeom prst="roundRect">
            <a:avLst>
              <a:gd name="adj" fmla="val 18182"/>
            </a:avLst>
          </a:prstGeom>
          <a:solidFill>
            <a:srgbClr val="FFFFFF"/>
          </a:solidFill>
          <a:ln>
            <a:noFill/>
          </a:ln>
        </p:spPr>
        <p:txBody>
          <a:bodyPr rtlCol="0" anchor="ctr"/>
          <a:lstStyle/>
          <a:p>
            <a:endParaRPr lang="en-US" dirty="0"/>
          </a:p>
        </p:txBody>
      </p:sp>
      <p:sp>
        <p:nvSpPr>
          <p:cNvPr id="51" name="Shape 51"/>
          <p:cNvSpPr/>
          <p:nvPr/>
        </p:nvSpPr>
        <p:spPr>
          <a:xfrm>
            <a:off x="5623620" y="2022475"/>
            <a:ext cx="229890" cy="203200"/>
          </a:xfrm>
          <a:prstGeom prst="roundRect">
            <a:avLst>
              <a:gd name="adj" fmla="val 17188"/>
            </a:avLst>
          </a:prstGeom>
          <a:noFill/>
          <a:ln w="6350">
            <a:solidFill>
              <a:srgbClr val="D9E4E5"/>
            </a:solidFill>
            <a:miter lim="800000"/>
          </a:ln>
        </p:spPr>
        <p:txBody>
          <a:bodyPr rtlCol="0" anchor="ctr"/>
          <a:lstStyle/>
          <a:p>
            <a:endParaRPr lang="en-US" dirty="0"/>
          </a:p>
        </p:txBody>
      </p:sp>
      <p:sp>
        <p:nvSpPr>
          <p:cNvPr id="52" name="Shape 52"/>
          <p:cNvSpPr/>
          <p:nvPr/>
        </p:nvSpPr>
        <p:spPr>
          <a:xfrm>
            <a:off x="5907484" y="2022475"/>
            <a:ext cx="203299" cy="203200"/>
          </a:xfrm>
          <a:prstGeom prst="roundRect">
            <a:avLst>
              <a:gd name="adj" fmla="val 18750"/>
            </a:avLst>
          </a:prstGeom>
          <a:solidFill>
            <a:srgbClr val="FFFFFF"/>
          </a:solidFill>
          <a:ln>
            <a:noFill/>
          </a:ln>
        </p:spPr>
        <p:txBody>
          <a:bodyPr rtlCol="0" anchor="ctr"/>
          <a:lstStyle/>
          <a:p>
            <a:endParaRPr lang="en-US" dirty="0"/>
          </a:p>
        </p:txBody>
      </p:sp>
      <p:sp>
        <p:nvSpPr>
          <p:cNvPr id="53" name="Shape 53"/>
          <p:cNvSpPr/>
          <p:nvPr/>
        </p:nvSpPr>
        <p:spPr>
          <a:xfrm>
            <a:off x="5910659" y="2025650"/>
            <a:ext cx="196949"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4" name="Shape 54"/>
          <p:cNvSpPr/>
          <p:nvPr/>
        </p:nvSpPr>
        <p:spPr>
          <a:xfrm>
            <a:off x="6186984" y="2041525"/>
            <a:ext cx="6350" cy="165100"/>
          </a:xfrm>
          <a:prstGeom prst="rect">
            <a:avLst/>
          </a:prstGeom>
          <a:solidFill>
            <a:srgbClr val="D9E4E5"/>
          </a:solidFill>
          <a:ln>
            <a:noFill/>
          </a:ln>
        </p:spPr>
        <p:txBody>
          <a:bodyPr rtlCol="0" anchor="ctr"/>
          <a:lstStyle/>
          <a:p>
            <a:endParaRPr lang="en-US" dirty="0"/>
          </a:p>
        </p:txBody>
      </p:sp>
      <p:sp>
        <p:nvSpPr>
          <p:cNvPr id="55" name="Shape 55"/>
          <p:cNvSpPr/>
          <p:nvPr/>
        </p:nvSpPr>
        <p:spPr>
          <a:xfrm>
            <a:off x="6269534" y="2022475"/>
            <a:ext cx="388640" cy="203200"/>
          </a:xfrm>
          <a:prstGeom prst="roundRect">
            <a:avLst>
              <a:gd name="adj" fmla="val 18750"/>
            </a:avLst>
          </a:prstGeom>
          <a:solidFill>
            <a:srgbClr val="FFFFFF"/>
          </a:solidFill>
          <a:ln>
            <a:noFill/>
          </a:ln>
        </p:spPr>
        <p:txBody>
          <a:bodyPr rtlCol="0" anchor="ctr"/>
          <a:lstStyle/>
          <a:p>
            <a:endParaRPr lang="en-US" dirty="0"/>
          </a:p>
        </p:txBody>
      </p:sp>
      <p:sp>
        <p:nvSpPr>
          <p:cNvPr id="56" name="Shape 56"/>
          <p:cNvSpPr/>
          <p:nvPr/>
        </p:nvSpPr>
        <p:spPr>
          <a:xfrm>
            <a:off x="6272709" y="2025650"/>
            <a:ext cx="382290"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7" name="Shape 57"/>
          <p:cNvSpPr/>
          <p:nvPr/>
        </p:nvSpPr>
        <p:spPr>
          <a:xfrm>
            <a:off x="6708973" y="2022475"/>
            <a:ext cx="382488" cy="203200"/>
          </a:xfrm>
          <a:prstGeom prst="roundRect">
            <a:avLst>
              <a:gd name="adj" fmla="val 18750"/>
            </a:avLst>
          </a:prstGeom>
          <a:solidFill>
            <a:srgbClr val="007B85"/>
          </a:solidFill>
          <a:ln>
            <a:noFill/>
          </a:ln>
        </p:spPr>
        <p:txBody>
          <a:bodyPr rtlCol="0" anchor="ctr"/>
          <a:lstStyle/>
          <a:p>
            <a:endParaRPr lang="en-US" dirty="0"/>
          </a:p>
        </p:txBody>
      </p:sp>
      <p:sp>
        <p:nvSpPr>
          <p:cNvPr id="58" name="Shape 58"/>
          <p:cNvSpPr/>
          <p:nvPr/>
        </p:nvSpPr>
        <p:spPr>
          <a:xfrm>
            <a:off x="6712148" y="2025650"/>
            <a:ext cx="376138" cy="196850"/>
          </a:xfrm>
          <a:prstGeom prst="roundRect">
            <a:avLst>
              <a:gd name="adj" fmla="val 17742"/>
            </a:avLst>
          </a:prstGeom>
          <a:noFill/>
          <a:ln w="6350">
            <a:solidFill>
              <a:srgbClr val="007B85"/>
            </a:solidFill>
            <a:miter lim="800000"/>
          </a:ln>
        </p:spPr>
        <p:txBody>
          <a:bodyPr rtlCol="0" anchor="ctr"/>
          <a:lstStyle/>
          <a:p>
            <a:endParaRPr lang="en-US" dirty="0"/>
          </a:p>
        </p:txBody>
      </p:sp>
      <p:sp>
        <p:nvSpPr>
          <p:cNvPr id="59" name="Shape 59"/>
          <p:cNvSpPr/>
          <p:nvPr/>
        </p:nvSpPr>
        <p:spPr>
          <a:xfrm>
            <a:off x="508000" y="2755900"/>
            <a:ext cx="25400" cy="114300"/>
          </a:xfrm>
          <a:prstGeom prst="rect">
            <a:avLst/>
          </a:prstGeom>
          <a:solidFill>
            <a:srgbClr val="007B85"/>
          </a:solidFill>
          <a:ln>
            <a:noFill/>
          </a:ln>
        </p:spPr>
        <p:txBody>
          <a:bodyPr rtlCol="0" anchor="ctr"/>
          <a:lstStyle/>
          <a:p>
            <a:endParaRPr lang="en-US" dirty="0"/>
          </a:p>
        </p:txBody>
      </p:sp>
      <p:sp>
        <p:nvSpPr>
          <p:cNvPr id="60" name="Shape 60"/>
          <p:cNvSpPr/>
          <p:nvPr/>
        </p:nvSpPr>
        <p:spPr>
          <a:xfrm>
            <a:off x="508000" y="3448050"/>
            <a:ext cx="5435600" cy="6350"/>
          </a:xfrm>
          <a:prstGeom prst="rect">
            <a:avLst/>
          </a:prstGeom>
          <a:solidFill>
            <a:srgbClr val="EBF1F2"/>
          </a:solidFill>
          <a:ln>
            <a:noFill/>
          </a:ln>
        </p:spPr>
        <p:txBody>
          <a:bodyPr rtlCol="0" anchor="ctr"/>
          <a:lstStyle/>
          <a:p>
            <a:endParaRPr lang="en-US" dirty="0"/>
          </a:p>
        </p:txBody>
      </p:sp>
      <p:sp>
        <p:nvSpPr>
          <p:cNvPr id="61" name="Shape 61"/>
          <p:cNvSpPr/>
          <p:nvPr/>
        </p:nvSpPr>
        <p:spPr>
          <a:xfrm>
            <a:off x="3606105" y="2984500"/>
            <a:ext cx="602655" cy="174625"/>
          </a:xfrm>
          <a:prstGeom prst="roundRect">
            <a:avLst>
              <a:gd name="adj" fmla="val 21818"/>
            </a:avLst>
          </a:prstGeom>
          <a:solidFill>
            <a:srgbClr val="F5F8F6"/>
          </a:solidFill>
          <a:ln>
            <a:noFill/>
          </a:ln>
        </p:spPr>
        <p:txBody>
          <a:bodyPr rtlCol="0" anchor="ctr"/>
          <a:lstStyle/>
          <a:p>
            <a:endParaRPr lang="en-US" dirty="0"/>
          </a:p>
        </p:txBody>
      </p:sp>
      <p:sp>
        <p:nvSpPr>
          <p:cNvPr id="62" name="Shape 62"/>
          <p:cNvSpPr/>
          <p:nvPr/>
        </p:nvSpPr>
        <p:spPr>
          <a:xfrm>
            <a:off x="3606105" y="2984500"/>
            <a:ext cx="602655" cy="6350"/>
          </a:xfrm>
          <a:prstGeom prst="rect">
            <a:avLst/>
          </a:prstGeom>
          <a:solidFill>
            <a:srgbClr val="BEC1BE"/>
          </a:solidFill>
          <a:ln>
            <a:noFill/>
          </a:ln>
        </p:spPr>
        <p:txBody>
          <a:bodyPr rtlCol="0" anchor="ctr"/>
          <a:lstStyle/>
          <a:p>
            <a:endParaRPr lang="en-US" dirty="0"/>
          </a:p>
        </p:txBody>
      </p:sp>
      <p:sp>
        <p:nvSpPr>
          <p:cNvPr id="63" name="Shape 63"/>
          <p:cNvSpPr/>
          <p:nvPr/>
        </p:nvSpPr>
        <p:spPr>
          <a:xfrm>
            <a:off x="4202410" y="2984500"/>
            <a:ext cx="6350" cy="174625"/>
          </a:xfrm>
          <a:prstGeom prst="rect">
            <a:avLst/>
          </a:prstGeom>
          <a:solidFill>
            <a:srgbClr val="BEC1BE"/>
          </a:solidFill>
          <a:ln>
            <a:noFill/>
          </a:ln>
        </p:spPr>
        <p:txBody>
          <a:bodyPr rtlCol="0" anchor="ctr"/>
          <a:lstStyle/>
          <a:p>
            <a:endParaRPr lang="en-US" dirty="0"/>
          </a:p>
        </p:txBody>
      </p:sp>
      <p:sp>
        <p:nvSpPr>
          <p:cNvPr id="64" name="Shape 64"/>
          <p:cNvSpPr/>
          <p:nvPr/>
        </p:nvSpPr>
        <p:spPr>
          <a:xfrm>
            <a:off x="3606105" y="3140075"/>
            <a:ext cx="602655" cy="19050"/>
          </a:xfrm>
          <a:prstGeom prst="rect">
            <a:avLst/>
          </a:prstGeom>
          <a:solidFill>
            <a:srgbClr val="BEC1BE"/>
          </a:solidFill>
          <a:ln>
            <a:noFill/>
          </a:ln>
        </p:spPr>
        <p:txBody>
          <a:bodyPr rtlCol="0" anchor="ctr"/>
          <a:lstStyle/>
          <a:p>
            <a:endParaRPr lang="en-US" dirty="0"/>
          </a:p>
        </p:txBody>
      </p:sp>
      <p:sp>
        <p:nvSpPr>
          <p:cNvPr id="65" name="Shape 65"/>
          <p:cNvSpPr/>
          <p:nvPr/>
        </p:nvSpPr>
        <p:spPr>
          <a:xfrm>
            <a:off x="3606105" y="2984500"/>
            <a:ext cx="6350" cy="174625"/>
          </a:xfrm>
          <a:prstGeom prst="rect">
            <a:avLst/>
          </a:prstGeom>
          <a:solidFill>
            <a:srgbClr val="BEC1BE"/>
          </a:solidFill>
          <a:ln>
            <a:noFill/>
          </a:ln>
        </p:spPr>
        <p:txBody>
          <a:bodyPr rtlCol="0" anchor="ctr"/>
          <a:lstStyle/>
          <a:p>
            <a:endParaRPr lang="en-US" dirty="0"/>
          </a:p>
        </p:txBody>
      </p:sp>
      <p:sp>
        <p:nvSpPr>
          <p:cNvPr id="66" name="Shape 66"/>
          <p:cNvSpPr/>
          <p:nvPr/>
        </p:nvSpPr>
        <p:spPr>
          <a:xfrm>
            <a:off x="4272459" y="2984500"/>
            <a:ext cx="613470" cy="174625"/>
          </a:xfrm>
          <a:prstGeom prst="roundRect">
            <a:avLst>
              <a:gd name="adj" fmla="val 21818"/>
            </a:avLst>
          </a:prstGeom>
          <a:solidFill>
            <a:srgbClr val="F5F8F6"/>
          </a:solidFill>
          <a:ln>
            <a:noFill/>
          </a:ln>
        </p:spPr>
        <p:txBody>
          <a:bodyPr rtlCol="0" anchor="ctr"/>
          <a:lstStyle/>
          <a:p>
            <a:endParaRPr lang="en-US" dirty="0"/>
          </a:p>
        </p:txBody>
      </p:sp>
      <p:sp>
        <p:nvSpPr>
          <p:cNvPr id="67" name="Shape 67"/>
          <p:cNvSpPr/>
          <p:nvPr/>
        </p:nvSpPr>
        <p:spPr>
          <a:xfrm>
            <a:off x="4272459" y="2984500"/>
            <a:ext cx="613470" cy="6350"/>
          </a:xfrm>
          <a:prstGeom prst="rect">
            <a:avLst/>
          </a:prstGeom>
          <a:solidFill>
            <a:srgbClr val="BEC1BE"/>
          </a:solidFill>
          <a:ln>
            <a:noFill/>
          </a:ln>
        </p:spPr>
        <p:txBody>
          <a:bodyPr rtlCol="0" anchor="ctr"/>
          <a:lstStyle/>
          <a:p>
            <a:endParaRPr lang="en-US" dirty="0"/>
          </a:p>
        </p:txBody>
      </p:sp>
      <p:sp>
        <p:nvSpPr>
          <p:cNvPr id="68" name="Shape 68"/>
          <p:cNvSpPr/>
          <p:nvPr/>
        </p:nvSpPr>
        <p:spPr>
          <a:xfrm>
            <a:off x="4879578" y="2984500"/>
            <a:ext cx="6350" cy="174625"/>
          </a:xfrm>
          <a:prstGeom prst="rect">
            <a:avLst/>
          </a:prstGeom>
          <a:solidFill>
            <a:srgbClr val="BEC1BE"/>
          </a:solidFill>
          <a:ln>
            <a:noFill/>
          </a:ln>
        </p:spPr>
        <p:txBody>
          <a:bodyPr rtlCol="0" anchor="ctr"/>
          <a:lstStyle/>
          <a:p>
            <a:endParaRPr lang="en-US" dirty="0"/>
          </a:p>
        </p:txBody>
      </p:sp>
      <p:sp>
        <p:nvSpPr>
          <p:cNvPr id="69" name="Shape 69"/>
          <p:cNvSpPr/>
          <p:nvPr/>
        </p:nvSpPr>
        <p:spPr>
          <a:xfrm>
            <a:off x="4272459" y="3140075"/>
            <a:ext cx="613470" cy="19050"/>
          </a:xfrm>
          <a:prstGeom prst="rect">
            <a:avLst/>
          </a:prstGeom>
          <a:solidFill>
            <a:srgbClr val="BEC1BE"/>
          </a:solidFill>
          <a:ln>
            <a:noFill/>
          </a:ln>
        </p:spPr>
        <p:txBody>
          <a:bodyPr rtlCol="0" anchor="ctr"/>
          <a:lstStyle/>
          <a:p>
            <a:endParaRPr lang="en-US" dirty="0"/>
          </a:p>
        </p:txBody>
      </p:sp>
      <p:sp>
        <p:nvSpPr>
          <p:cNvPr id="70" name="Shape 70"/>
          <p:cNvSpPr/>
          <p:nvPr/>
        </p:nvSpPr>
        <p:spPr>
          <a:xfrm>
            <a:off x="4272459" y="2984500"/>
            <a:ext cx="6350" cy="174625"/>
          </a:xfrm>
          <a:prstGeom prst="rect">
            <a:avLst/>
          </a:prstGeom>
          <a:solidFill>
            <a:srgbClr val="BEC1BE"/>
          </a:solidFill>
          <a:ln>
            <a:noFill/>
          </a:ln>
        </p:spPr>
        <p:txBody>
          <a:bodyPr rtlCol="0" anchor="ctr"/>
          <a:lstStyle/>
          <a:p>
            <a:endParaRPr lang="en-US" dirty="0"/>
          </a:p>
        </p:txBody>
      </p:sp>
      <p:sp>
        <p:nvSpPr>
          <p:cNvPr id="71" name="Shape 71"/>
          <p:cNvSpPr/>
          <p:nvPr/>
        </p:nvSpPr>
        <p:spPr>
          <a:xfrm>
            <a:off x="749300" y="3184525"/>
            <a:ext cx="638076" cy="174625"/>
          </a:xfrm>
          <a:prstGeom prst="roundRect">
            <a:avLst>
              <a:gd name="adj" fmla="val 21818"/>
            </a:avLst>
          </a:prstGeom>
          <a:solidFill>
            <a:srgbClr val="F5F8F6"/>
          </a:solidFill>
          <a:ln>
            <a:noFill/>
          </a:ln>
        </p:spPr>
        <p:txBody>
          <a:bodyPr rtlCol="0" anchor="ctr"/>
          <a:lstStyle/>
          <a:p>
            <a:endParaRPr lang="en-US" dirty="0"/>
          </a:p>
        </p:txBody>
      </p:sp>
      <p:sp>
        <p:nvSpPr>
          <p:cNvPr id="72" name="Shape 72"/>
          <p:cNvSpPr/>
          <p:nvPr/>
        </p:nvSpPr>
        <p:spPr>
          <a:xfrm>
            <a:off x="749300" y="3184525"/>
            <a:ext cx="638076" cy="6350"/>
          </a:xfrm>
          <a:prstGeom prst="rect">
            <a:avLst/>
          </a:prstGeom>
          <a:solidFill>
            <a:srgbClr val="BEC1BE"/>
          </a:solidFill>
          <a:ln>
            <a:noFill/>
          </a:ln>
        </p:spPr>
        <p:txBody>
          <a:bodyPr rtlCol="0" anchor="ctr"/>
          <a:lstStyle/>
          <a:p>
            <a:endParaRPr lang="en-US" dirty="0"/>
          </a:p>
        </p:txBody>
      </p:sp>
      <p:sp>
        <p:nvSpPr>
          <p:cNvPr id="73" name="Shape 73"/>
          <p:cNvSpPr/>
          <p:nvPr/>
        </p:nvSpPr>
        <p:spPr>
          <a:xfrm>
            <a:off x="1381026" y="3184525"/>
            <a:ext cx="6350" cy="174625"/>
          </a:xfrm>
          <a:prstGeom prst="rect">
            <a:avLst/>
          </a:prstGeom>
          <a:solidFill>
            <a:srgbClr val="BEC1BE"/>
          </a:solidFill>
          <a:ln>
            <a:noFill/>
          </a:ln>
        </p:spPr>
        <p:txBody>
          <a:bodyPr rtlCol="0" anchor="ctr"/>
          <a:lstStyle/>
          <a:p>
            <a:endParaRPr lang="en-US" dirty="0"/>
          </a:p>
        </p:txBody>
      </p:sp>
      <p:sp>
        <p:nvSpPr>
          <p:cNvPr id="74" name="Shape 74"/>
          <p:cNvSpPr/>
          <p:nvPr/>
        </p:nvSpPr>
        <p:spPr>
          <a:xfrm>
            <a:off x="749300" y="3340100"/>
            <a:ext cx="638076" cy="19050"/>
          </a:xfrm>
          <a:prstGeom prst="rect">
            <a:avLst/>
          </a:prstGeom>
          <a:solidFill>
            <a:srgbClr val="BEC1BE"/>
          </a:solidFill>
          <a:ln>
            <a:noFill/>
          </a:ln>
        </p:spPr>
        <p:txBody>
          <a:bodyPr rtlCol="0" anchor="ctr"/>
          <a:lstStyle/>
          <a:p>
            <a:endParaRPr lang="en-US" dirty="0"/>
          </a:p>
        </p:txBody>
      </p:sp>
      <p:sp>
        <p:nvSpPr>
          <p:cNvPr id="75" name="Shape 75"/>
          <p:cNvSpPr/>
          <p:nvPr/>
        </p:nvSpPr>
        <p:spPr>
          <a:xfrm>
            <a:off x="749300" y="3184525"/>
            <a:ext cx="6350" cy="174625"/>
          </a:xfrm>
          <a:prstGeom prst="rect">
            <a:avLst/>
          </a:prstGeom>
          <a:solidFill>
            <a:srgbClr val="BEC1BE"/>
          </a:solidFill>
          <a:ln>
            <a:noFill/>
          </a:ln>
        </p:spPr>
        <p:txBody>
          <a:bodyPr rtlCol="0" anchor="ctr"/>
          <a:lstStyle/>
          <a:p>
            <a:endParaRPr lang="en-US" dirty="0"/>
          </a:p>
        </p:txBody>
      </p:sp>
      <p:sp>
        <p:nvSpPr>
          <p:cNvPr id="76" name="Shape 76"/>
          <p:cNvSpPr/>
          <p:nvPr/>
        </p:nvSpPr>
        <p:spPr>
          <a:xfrm>
            <a:off x="508000" y="4027488"/>
            <a:ext cx="5435600" cy="6350"/>
          </a:xfrm>
          <a:prstGeom prst="rect">
            <a:avLst/>
          </a:prstGeom>
          <a:solidFill>
            <a:srgbClr val="EBF1F2"/>
          </a:solidFill>
          <a:ln>
            <a:noFill/>
          </a:ln>
        </p:spPr>
        <p:txBody>
          <a:bodyPr rtlCol="0" anchor="ctr"/>
          <a:lstStyle/>
          <a:p>
            <a:endParaRPr lang="en-US" dirty="0"/>
          </a:p>
        </p:txBody>
      </p:sp>
      <p:sp>
        <p:nvSpPr>
          <p:cNvPr id="77" name="Shape 77"/>
          <p:cNvSpPr/>
          <p:nvPr/>
        </p:nvSpPr>
        <p:spPr>
          <a:xfrm>
            <a:off x="749300" y="3568700"/>
            <a:ext cx="358378" cy="174625"/>
          </a:xfrm>
          <a:prstGeom prst="roundRect">
            <a:avLst>
              <a:gd name="adj" fmla="val 21818"/>
            </a:avLst>
          </a:prstGeom>
          <a:solidFill>
            <a:srgbClr val="F5F8F6"/>
          </a:solidFill>
          <a:ln>
            <a:noFill/>
          </a:ln>
        </p:spPr>
        <p:txBody>
          <a:bodyPr rtlCol="0" anchor="ctr"/>
          <a:lstStyle/>
          <a:p>
            <a:endParaRPr lang="en-US" dirty="0"/>
          </a:p>
        </p:txBody>
      </p:sp>
      <p:sp>
        <p:nvSpPr>
          <p:cNvPr id="78" name="Shape 78"/>
          <p:cNvSpPr/>
          <p:nvPr/>
        </p:nvSpPr>
        <p:spPr>
          <a:xfrm>
            <a:off x="749300" y="3568700"/>
            <a:ext cx="358378" cy="6350"/>
          </a:xfrm>
          <a:prstGeom prst="rect">
            <a:avLst/>
          </a:prstGeom>
          <a:solidFill>
            <a:srgbClr val="BEC1BE"/>
          </a:solidFill>
          <a:ln>
            <a:noFill/>
          </a:ln>
        </p:spPr>
        <p:txBody>
          <a:bodyPr rtlCol="0" anchor="ctr"/>
          <a:lstStyle/>
          <a:p>
            <a:endParaRPr lang="en-US" dirty="0"/>
          </a:p>
        </p:txBody>
      </p:sp>
      <p:sp>
        <p:nvSpPr>
          <p:cNvPr id="79" name="Shape 79"/>
          <p:cNvSpPr/>
          <p:nvPr/>
        </p:nvSpPr>
        <p:spPr>
          <a:xfrm>
            <a:off x="1101328" y="3568700"/>
            <a:ext cx="6350" cy="174625"/>
          </a:xfrm>
          <a:prstGeom prst="rect">
            <a:avLst/>
          </a:prstGeom>
          <a:solidFill>
            <a:srgbClr val="BEC1BE"/>
          </a:solidFill>
          <a:ln>
            <a:noFill/>
          </a:ln>
        </p:spPr>
        <p:txBody>
          <a:bodyPr rtlCol="0" anchor="ctr"/>
          <a:lstStyle/>
          <a:p>
            <a:endParaRPr lang="en-US" dirty="0"/>
          </a:p>
        </p:txBody>
      </p:sp>
      <p:sp>
        <p:nvSpPr>
          <p:cNvPr id="80" name="Shape 80"/>
          <p:cNvSpPr/>
          <p:nvPr/>
        </p:nvSpPr>
        <p:spPr>
          <a:xfrm>
            <a:off x="749300" y="3724275"/>
            <a:ext cx="358378" cy="19050"/>
          </a:xfrm>
          <a:prstGeom prst="rect">
            <a:avLst/>
          </a:prstGeom>
          <a:solidFill>
            <a:srgbClr val="BEC1BE"/>
          </a:solidFill>
          <a:ln>
            <a:noFill/>
          </a:ln>
        </p:spPr>
        <p:txBody>
          <a:bodyPr rtlCol="0" anchor="ctr"/>
          <a:lstStyle/>
          <a:p>
            <a:endParaRPr lang="en-US" dirty="0"/>
          </a:p>
        </p:txBody>
      </p:sp>
      <p:sp>
        <p:nvSpPr>
          <p:cNvPr id="81" name="Shape 81"/>
          <p:cNvSpPr/>
          <p:nvPr/>
        </p:nvSpPr>
        <p:spPr>
          <a:xfrm>
            <a:off x="749300" y="3568700"/>
            <a:ext cx="6350" cy="174625"/>
          </a:xfrm>
          <a:prstGeom prst="rect">
            <a:avLst/>
          </a:prstGeom>
          <a:solidFill>
            <a:srgbClr val="BEC1BE"/>
          </a:solidFill>
          <a:ln>
            <a:noFill/>
          </a:ln>
        </p:spPr>
        <p:txBody>
          <a:bodyPr rtlCol="0" anchor="ctr"/>
          <a:lstStyle/>
          <a:p>
            <a:endParaRPr lang="en-US" dirty="0"/>
          </a:p>
        </p:txBody>
      </p:sp>
      <p:sp>
        <p:nvSpPr>
          <p:cNvPr id="82" name="Shape 82"/>
          <p:cNvSpPr/>
          <p:nvPr/>
        </p:nvSpPr>
        <p:spPr>
          <a:xfrm>
            <a:off x="2609949" y="3568700"/>
            <a:ext cx="282277" cy="174625"/>
          </a:xfrm>
          <a:prstGeom prst="roundRect">
            <a:avLst>
              <a:gd name="adj" fmla="val 21818"/>
            </a:avLst>
          </a:prstGeom>
          <a:solidFill>
            <a:srgbClr val="F5F8F6"/>
          </a:solidFill>
          <a:ln>
            <a:noFill/>
          </a:ln>
        </p:spPr>
        <p:txBody>
          <a:bodyPr rtlCol="0" anchor="ctr"/>
          <a:lstStyle/>
          <a:p>
            <a:endParaRPr lang="en-US" dirty="0"/>
          </a:p>
        </p:txBody>
      </p:sp>
      <p:sp>
        <p:nvSpPr>
          <p:cNvPr id="83" name="Shape 83"/>
          <p:cNvSpPr/>
          <p:nvPr/>
        </p:nvSpPr>
        <p:spPr>
          <a:xfrm>
            <a:off x="2609949" y="3568700"/>
            <a:ext cx="282277" cy="6350"/>
          </a:xfrm>
          <a:prstGeom prst="rect">
            <a:avLst/>
          </a:prstGeom>
          <a:solidFill>
            <a:srgbClr val="BEC1BE"/>
          </a:solidFill>
          <a:ln>
            <a:noFill/>
          </a:ln>
        </p:spPr>
        <p:txBody>
          <a:bodyPr rtlCol="0" anchor="ctr"/>
          <a:lstStyle/>
          <a:p>
            <a:endParaRPr lang="en-US" dirty="0"/>
          </a:p>
        </p:txBody>
      </p:sp>
      <p:sp>
        <p:nvSpPr>
          <p:cNvPr id="84" name="Shape 84"/>
          <p:cNvSpPr/>
          <p:nvPr/>
        </p:nvSpPr>
        <p:spPr>
          <a:xfrm>
            <a:off x="2885877" y="3568700"/>
            <a:ext cx="6350" cy="174625"/>
          </a:xfrm>
          <a:prstGeom prst="rect">
            <a:avLst/>
          </a:prstGeom>
          <a:solidFill>
            <a:srgbClr val="BEC1BE"/>
          </a:solidFill>
          <a:ln>
            <a:noFill/>
          </a:ln>
        </p:spPr>
        <p:txBody>
          <a:bodyPr rtlCol="0" anchor="ctr"/>
          <a:lstStyle/>
          <a:p>
            <a:endParaRPr lang="en-US" dirty="0"/>
          </a:p>
        </p:txBody>
      </p:sp>
      <p:sp>
        <p:nvSpPr>
          <p:cNvPr id="85" name="Shape 85"/>
          <p:cNvSpPr/>
          <p:nvPr/>
        </p:nvSpPr>
        <p:spPr>
          <a:xfrm>
            <a:off x="2609949" y="3724275"/>
            <a:ext cx="282277" cy="19050"/>
          </a:xfrm>
          <a:prstGeom prst="rect">
            <a:avLst/>
          </a:prstGeom>
          <a:solidFill>
            <a:srgbClr val="BEC1BE"/>
          </a:solidFill>
          <a:ln>
            <a:noFill/>
          </a:ln>
        </p:spPr>
        <p:txBody>
          <a:bodyPr rtlCol="0" anchor="ctr"/>
          <a:lstStyle/>
          <a:p>
            <a:endParaRPr lang="en-US" dirty="0"/>
          </a:p>
        </p:txBody>
      </p:sp>
      <p:sp>
        <p:nvSpPr>
          <p:cNvPr id="86" name="Shape 86"/>
          <p:cNvSpPr/>
          <p:nvPr/>
        </p:nvSpPr>
        <p:spPr>
          <a:xfrm>
            <a:off x="2609949" y="3568700"/>
            <a:ext cx="6350" cy="174625"/>
          </a:xfrm>
          <a:prstGeom prst="rect">
            <a:avLst/>
          </a:prstGeom>
          <a:solidFill>
            <a:srgbClr val="BEC1BE"/>
          </a:solidFill>
          <a:ln>
            <a:noFill/>
          </a:ln>
        </p:spPr>
        <p:txBody>
          <a:bodyPr rtlCol="0" anchor="ctr"/>
          <a:lstStyle/>
          <a:p>
            <a:endParaRPr lang="en-US" dirty="0"/>
          </a:p>
        </p:txBody>
      </p:sp>
      <p:sp>
        <p:nvSpPr>
          <p:cNvPr id="87" name="Shape 87"/>
          <p:cNvSpPr/>
          <p:nvPr/>
        </p:nvSpPr>
        <p:spPr>
          <a:xfrm>
            <a:off x="508000" y="4602163"/>
            <a:ext cx="5435600" cy="6350"/>
          </a:xfrm>
          <a:prstGeom prst="rect">
            <a:avLst/>
          </a:prstGeom>
          <a:solidFill>
            <a:srgbClr val="EBF1F2"/>
          </a:solidFill>
          <a:ln>
            <a:noFill/>
          </a:ln>
        </p:spPr>
        <p:txBody>
          <a:bodyPr rtlCol="0" anchor="ctr"/>
          <a:lstStyle/>
          <a:p>
            <a:endParaRPr lang="en-US" dirty="0"/>
          </a:p>
        </p:txBody>
      </p:sp>
      <p:sp>
        <p:nvSpPr>
          <p:cNvPr id="88" name="Shape 88"/>
          <p:cNvSpPr/>
          <p:nvPr/>
        </p:nvSpPr>
        <p:spPr>
          <a:xfrm>
            <a:off x="508000" y="4981575"/>
            <a:ext cx="5435600" cy="6350"/>
          </a:xfrm>
          <a:prstGeom prst="rect">
            <a:avLst/>
          </a:prstGeom>
          <a:solidFill>
            <a:srgbClr val="EBF1F2"/>
          </a:solidFill>
          <a:ln>
            <a:noFill/>
          </a:ln>
        </p:spPr>
        <p:txBody>
          <a:bodyPr rtlCol="0" anchor="ctr"/>
          <a:lstStyle/>
          <a:p>
            <a:endParaRPr lang="en-US" dirty="0"/>
          </a:p>
        </p:txBody>
      </p:sp>
      <p:sp>
        <p:nvSpPr>
          <p:cNvPr id="89" name="Shape 89"/>
          <p:cNvSpPr/>
          <p:nvPr/>
        </p:nvSpPr>
        <p:spPr>
          <a:xfrm>
            <a:off x="6248400" y="2755900"/>
            <a:ext cx="25400" cy="114300"/>
          </a:xfrm>
          <a:prstGeom prst="rect">
            <a:avLst/>
          </a:prstGeom>
          <a:solidFill>
            <a:srgbClr val="007B85"/>
          </a:solidFill>
          <a:ln>
            <a:noFill/>
          </a:ln>
        </p:spPr>
        <p:txBody>
          <a:bodyPr rtlCol="0" anchor="ctr"/>
          <a:lstStyle/>
          <a:p>
            <a:endParaRPr lang="en-US" dirty="0"/>
          </a:p>
        </p:txBody>
      </p:sp>
      <p:sp>
        <p:nvSpPr>
          <p:cNvPr id="90" name="Shape 90"/>
          <p:cNvSpPr/>
          <p:nvPr/>
        </p:nvSpPr>
        <p:spPr>
          <a:xfrm>
            <a:off x="6248400" y="3438525"/>
            <a:ext cx="5435600" cy="6350"/>
          </a:xfrm>
          <a:prstGeom prst="rect">
            <a:avLst/>
          </a:prstGeom>
          <a:solidFill>
            <a:srgbClr val="EBF1F2"/>
          </a:solidFill>
          <a:ln>
            <a:noFill/>
          </a:ln>
        </p:spPr>
        <p:txBody>
          <a:bodyPr rtlCol="0" anchor="ctr"/>
          <a:lstStyle/>
          <a:p>
            <a:endParaRPr lang="en-US" dirty="0"/>
          </a:p>
        </p:txBody>
      </p:sp>
      <p:sp>
        <p:nvSpPr>
          <p:cNvPr id="91" name="Shape 91"/>
          <p:cNvSpPr/>
          <p:nvPr/>
        </p:nvSpPr>
        <p:spPr>
          <a:xfrm>
            <a:off x="6248400" y="4017963"/>
            <a:ext cx="5435600" cy="6350"/>
          </a:xfrm>
          <a:prstGeom prst="rect">
            <a:avLst/>
          </a:prstGeom>
          <a:solidFill>
            <a:srgbClr val="EBF1F2"/>
          </a:solidFill>
          <a:ln>
            <a:noFill/>
          </a:ln>
        </p:spPr>
        <p:txBody>
          <a:bodyPr rtlCol="0" anchor="ctr"/>
          <a:lstStyle/>
          <a:p>
            <a:endParaRPr lang="en-US" dirty="0"/>
          </a:p>
        </p:txBody>
      </p:sp>
      <p:sp>
        <p:nvSpPr>
          <p:cNvPr id="92" name="Shape 92"/>
          <p:cNvSpPr/>
          <p:nvPr/>
        </p:nvSpPr>
        <p:spPr>
          <a:xfrm>
            <a:off x="7151390" y="3559175"/>
            <a:ext cx="644922" cy="174625"/>
          </a:xfrm>
          <a:prstGeom prst="roundRect">
            <a:avLst>
              <a:gd name="adj" fmla="val 21818"/>
            </a:avLst>
          </a:prstGeom>
          <a:solidFill>
            <a:srgbClr val="F5F8F6"/>
          </a:solidFill>
          <a:ln>
            <a:noFill/>
          </a:ln>
        </p:spPr>
        <p:txBody>
          <a:bodyPr rtlCol="0" anchor="ctr"/>
          <a:lstStyle/>
          <a:p>
            <a:endParaRPr lang="en-US" dirty="0"/>
          </a:p>
        </p:txBody>
      </p:sp>
      <p:sp>
        <p:nvSpPr>
          <p:cNvPr id="93" name="Shape 93"/>
          <p:cNvSpPr/>
          <p:nvPr/>
        </p:nvSpPr>
        <p:spPr>
          <a:xfrm>
            <a:off x="7151390" y="3559175"/>
            <a:ext cx="644922" cy="6350"/>
          </a:xfrm>
          <a:prstGeom prst="rect">
            <a:avLst/>
          </a:prstGeom>
          <a:solidFill>
            <a:srgbClr val="BEC1BE"/>
          </a:solidFill>
          <a:ln>
            <a:noFill/>
          </a:ln>
        </p:spPr>
        <p:txBody>
          <a:bodyPr rtlCol="0" anchor="ctr"/>
          <a:lstStyle/>
          <a:p>
            <a:endParaRPr lang="en-US" dirty="0"/>
          </a:p>
        </p:txBody>
      </p:sp>
      <p:sp>
        <p:nvSpPr>
          <p:cNvPr id="94" name="Shape 94"/>
          <p:cNvSpPr/>
          <p:nvPr/>
        </p:nvSpPr>
        <p:spPr>
          <a:xfrm>
            <a:off x="7789962" y="3559175"/>
            <a:ext cx="6350" cy="174625"/>
          </a:xfrm>
          <a:prstGeom prst="rect">
            <a:avLst/>
          </a:prstGeom>
          <a:solidFill>
            <a:srgbClr val="BEC1BE"/>
          </a:solidFill>
          <a:ln>
            <a:noFill/>
          </a:ln>
        </p:spPr>
        <p:txBody>
          <a:bodyPr rtlCol="0" anchor="ctr"/>
          <a:lstStyle/>
          <a:p>
            <a:endParaRPr lang="en-US" dirty="0"/>
          </a:p>
        </p:txBody>
      </p:sp>
      <p:sp>
        <p:nvSpPr>
          <p:cNvPr id="95" name="Shape 95"/>
          <p:cNvSpPr/>
          <p:nvPr/>
        </p:nvSpPr>
        <p:spPr>
          <a:xfrm>
            <a:off x="7151390" y="3714750"/>
            <a:ext cx="644922" cy="19050"/>
          </a:xfrm>
          <a:prstGeom prst="rect">
            <a:avLst/>
          </a:prstGeom>
          <a:solidFill>
            <a:srgbClr val="BEC1BE"/>
          </a:solidFill>
          <a:ln>
            <a:noFill/>
          </a:ln>
        </p:spPr>
        <p:txBody>
          <a:bodyPr rtlCol="0" anchor="ctr"/>
          <a:lstStyle/>
          <a:p>
            <a:endParaRPr lang="en-US" dirty="0"/>
          </a:p>
        </p:txBody>
      </p:sp>
      <p:sp>
        <p:nvSpPr>
          <p:cNvPr id="96" name="Shape 96"/>
          <p:cNvSpPr/>
          <p:nvPr/>
        </p:nvSpPr>
        <p:spPr>
          <a:xfrm>
            <a:off x="7151390" y="3559175"/>
            <a:ext cx="6350" cy="174625"/>
          </a:xfrm>
          <a:prstGeom prst="rect">
            <a:avLst/>
          </a:prstGeom>
          <a:solidFill>
            <a:srgbClr val="BEC1BE"/>
          </a:solidFill>
          <a:ln>
            <a:noFill/>
          </a:ln>
        </p:spPr>
        <p:txBody>
          <a:bodyPr rtlCol="0" anchor="ctr"/>
          <a:lstStyle/>
          <a:p>
            <a:endParaRPr lang="en-US" dirty="0"/>
          </a:p>
        </p:txBody>
      </p:sp>
      <p:sp>
        <p:nvSpPr>
          <p:cNvPr id="97" name="Shape 97"/>
          <p:cNvSpPr/>
          <p:nvPr/>
        </p:nvSpPr>
        <p:spPr>
          <a:xfrm>
            <a:off x="7822803" y="3559175"/>
            <a:ext cx="155079" cy="174625"/>
          </a:xfrm>
          <a:prstGeom prst="roundRect">
            <a:avLst>
              <a:gd name="adj" fmla="val 24568"/>
            </a:avLst>
          </a:prstGeom>
          <a:solidFill>
            <a:srgbClr val="F5F8F6"/>
          </a:solidFill>
          <a:ln>
            <a:noFill/>
          </a:ln>
        </p:spPr>
        <p:txBody>
          <a:bodyPr rtlCol="0" anchor="ctr"/>
          <a:lstStyle/>
          <a:p>
            <a:endParaRPr lang="en-US" dirty="0"/>
          </a:p>
        </p:txBody>
      </p:sp>
      <p:sp>
        <p:nvSpPr>
          <p:cNvPr id="98" name="Shape 98"/>
          <p:cNvSpPr/>
          <p:nvPr/>
        </p:nvSpPr>
        <p:spPr>
          <a:xfrm>
            <a:off x="7822803" y="3559175"/>
            <a:ext cx="155079" cy="6350"/>
          </a:xfrm>
          <a:prstGeom prst="rect">
            <a:avLst/>
          </a:prstGeom>
          <a:solidFill>
            <a:srgbClr val="BEC1BE"/>
          </a:solidFill>
          <a:ln>
            <a:noFill/>
          </a:ln>
        </p:spPr>
        <p:txBody>
          <a:bodyPr rtlCol="0" anchor="ctr"/>
          <a:lstStyle/>
          <a:p>
            <a:endParaRPr lang="en-US" dirty="0"/>
          </a:p>
        </p:txBody>
      </p:sp>
      <p:sp>
        <p:nvSpPr>
          <p:cNvPr id="99" name="Shape 99"/>
          <p:cNvSpPr/>
          <p:nvPr/>
        </p:nvSpPr>
        <p:spPr>
          <a:xfrm>
            <a:off x="7971532" y="3559175"/>
            <a:ext cx="6350" cy="174625"/>
          </a:xfrm>
          <a:prstGeom prst="rect">
            <a:avLst/>
          </a:prstGeom>
          <a:solidFill>
            <a:srgbClr val="BEC1BE"/>
          </a:solidFill>
          <a:ln>
            <a:noFill/>
          </a:ln>
        </p:spPr>
        <p:txBody>
          <a:bodyPr rtlCol="0" anchor="ctr"/>
          <a:lstStyle/>
          <a:p>
            <a:endParaRPr lang="en-US" dirty="0"/>
          </a:p>
        </p:txBody>
      </p:sp>
      <p:sp>
        <p:nvSpPr>
          <p:cNvPr id="100" name="Shape 100"/>
          <p:cNvSpPr/>
          <p:nvPr/>
        </p:nvSpPr>
        <p:spPr>
          <a:xfrm>
            <a:off x="7822803" y="3714750"/>
            <a:ext cx="155079" cy="19050"/>
          </a:xfrm>
          <a:prstGeom prst="rect">
            <a:avLst/>
          </a:prstGeom>
          <a:solidFill>
            <a:srgbClr val="BEC1BE"/>
          </a:solidFill>
          <a:ln>
            <a:noFill/>
          </a:ln>
        </p:spPr>
        <p:txBody>
          <a:bodyPr rtlCol="0" anchor="ctr"/>
          <a:lstStyle/>
          <a:p>
            <a:endParaRPr lang="en-US" dirty="0"/>
          </a:p>
        </p:txBody>
      </p:sp>
      <p:sp>
        <p:nvSpPr>
          <p:cNvPr id="101" name="Shape 101"/>
          <p:cNvSpPr/>
          <p:nvPr/>
        </p:nvSpPr>
        <p:spPr>
          <a:xfrm>
            <a:off x="7822803" y="3559175"/>
            <a:ext cx="6350" cy="174625"/>
          </a:xfrm>
          <a:prstGeom prst="rect">
            <a:avLst/>
          </a:prstGeom>
          <a:solidFill>
            <a:srgbClr val="BEC1BE"/>
          </a:solidFill>
          <a:ln>
            <a:noFill/>
          </a:ln>
        </p:spPr>
        <p:txBody>
          <a:bodyPr rtlCol="0" anchor="ctr"/>
          <a:lstStyle/>
          <a:p>
            <a:endParaRPr lang="en-US" dirty="0"/>
          </a:p>
        </p:txBody>
      </p:sp>
      <p:sp>
        <p:nvSpPr>
          <p:cNvPr id="102" name="Shape 102"/>
          <p:cNvSpPr/>
          <p:nvPr/>
        </p:nvSpPr>
        <p:spPr>
          <a:xfrm>
            <a:off x="8004373" y="3559175"/>
            <a:ext cx="193377" cy="174625"/>
          </a:xfrm>
          <a:prstGeom prst="roundRect">
            <a:avLst>
              <a:gd name="adj" fmla="val 21818"/>
            </a:avLst>
          </a:prstGeom>
          <a:solidFill>
            <a:srgbClr val="F5F8F6"/>
          </a:solidFill>
          <a:ln>
            <a:noFill/>
          </a:ln>
        </p:spPr>
        <p:txBody>
          <a:bodyPr rtlCol="0" anchor="ctr"/>
          <a:lstStyle/>
          <a:p>
            <a:endParaRPr lang="en-US" dirty="0"/>
          </a:p>
        </p:txBody>
      </p:sp>
      <p:sp>
        <p:nvSpPr>
          <p:cNvPr id="103" name="Shape 103"/>
          <p:cNvSpPr/>
          <p:nvPr/>
        </p:nvSpPr>
        <p:spPr>
          <a:xfrm>
            <a:off x="8004373" y="3559175"/>
            <a:ext cx="193377" cy="6350"/>
          </a:xfrm>
          <a:prstGeom prst="rect">
            <a:avLst/>
          </a:prstGeom>
          <a:solidFill>
            <a:srgbClr val="BEC1BE"/>
          </a:solidFill>
          <a:ln>
            <a:noFill/>
          </a:ln>
        </p:spPr>
        <p:txBody>
          <a:bodyPr rtlCol="0" anchor="ctr"/>
          <a:lstStyle/>
          <a:p>
            <a:endParaRPr lang="en-US" dirty="0"/>
          </a:p>
        </p:txBody>
      </p:sp>
      <p:sp>
        <p:nvSpPr>
          <p:cNvPr id="104" name="Shape 104"/>
          <p:cNvSpPr/>
          <p:nvPr/>
        </p:nvSpPr>
        <p:spPr>
          <a:xfrm>
            <a:off x="8191401" y="3559175"/>
            <a:ext cx="6350" cy="174625"/>
          </a:xfrm>
          <a:prstGeom prst="rect">
            <a:avLst/>
          </a:prstGeom>
          <a:solidFill>
            <a:srgbClr val="BEC1BE"/>
          </a:solidFill>
          <a:ln>
            <a:noFill/>
          </a:ln>
        </p:spPr>
        <p:txBody>
          <a:bodyPr rtlCol="0" anchor="ctr"/>
          <a:lstStyle/>
          <a:p>
            <a:endParaRPr lang="en-US" dirty="0"/>
          </a:p>
        </p:txBody>
      </p:sp>
      <p:sp>
        <p:nvSpPr>
          <p:cNvPr id="105" name="Shape 105"/>
          <p:cNvSpPr/>
          <p:nvPr/>
        </p:nvSpPr>
        <p:spPr>
          <a:xfrm>
            <a:off x="8004373" y="3714750"/>
            <a:ext cx="193377" cy="19050"/>
          </a:xfrm>
          <a:prstGeom prst="rect">
            <a:avLst/>
          </a:prstGeom>
          <a:solidFill>
            <a:srgbClr val="BEC1BE"/>
          </a:solidFill>
          <a:ln>
            <a:noFill/>
          </a:ln>
        </p:spPr>
        <p:txBody>
          <a:bodyPr rtlCol="0" anchor="ctr"/>
          <a:lstStyle/>
          <a:p>
            <a:endParaRPr lang="en-US" dirty="0"/>
          </a:p>
        </p:txBody>
      </p:sp>
      <p:sp>
        <p:nvSpPr>
          <p:cNvPr id="106" name="Shape 106"/>
          <p:cNvSpPr/>
          <p:nvPr/>
        </p:nvSpPr>
        <p:spPr>
          <a:xfrm>
            <a:off x="8004373" y="3559175"/>
            <a:ext cx="6350" cy="174625"/>
          </a:xfrm>
          <a:prstGeom prst="rect">
            <a:avLst/>
          </a:prstGeom>
          <a:solidFill>
            <a:srgbClr val="BEC1BE"/>
          </a:solidFill>
          <a:ln>
            <a:noFill/>
          </a:ln>
        </p:spPr>
        <p:txBody>
          <a:bodyPr rtlCol="0" anchor="ctr"/>
          <a:lstStyle/>
          <a:p>
            <a:endParaRPr lang="en-US" dirty="0"/>
          </a:p>
        </p:txBody>
      </p:sp>
      <p:sp>
        <p:nvSpPr>
          <p:cNvPr id="107" name="Shape 107"/>
          <p:cNvSpPr/>
          <p:nvPr/>
        </p:nvSpPr>
        <p:spPr>
          <a:xfrm>
            <a:off x="9805988" y="3559175"/>
            <a:ext cx="891877" cy="174625"/>
          </a:xfrm>
          <a:prstGeom prst="roundRect">
            <a:avLst>
              <a:gd name="adj" fmla="val 21818"/>
            </a:avLst>
          </a:prstGeom>
          <a:solidFill>
            <a:srgbClr val="F5F8F6"/>
          </a:solidFill>
          <a:ln>
            <a:noFill/>
          </a:ln>
        </p:spPr>
        <p:txBody>
          <a:bodyPr rtlCol="0" anchor="ctr"/>
          <a:lstStyle/>
          <a:p>
            <a:endParaRPr lang="en-US" dirty="0"/>
          </a:p>
        </p:txBody>
      </p:sp>
      <p:sp>
        <p:nvSpPr>
          <p:cNvPr id="108" name="Shape 108"/>
          <p:cNvSpPr/>
          <p:nvPr/>
        </p:nvSpPr>
        <p:spPr>
          <a:xfrm>
            <a:off x="9805988" y="3559175"/>
            <a:ext cx="891877" cy="6350"/>
          </a:xfrm>
          <a:prstGeom prst="rect">
            <a:avLst/>
          </a:prstGeom>
          <a:solidFill>
            <a:srgbClr val="BEC1BE"/>
          </a:solidFill>
          <a:ln>
            <a:noFill/>
          </a:ln>
        </p:spPr>
        <p:txBody>
          <a:bodyPr rtlCol="0" anchor="ctr"/>
          <a:lstStyle/>
          <a:p>
            <a:endParaRPr lang="en-US" dirty="0"/>
          </a:p>
        </p:txBody>
      </p:sp>
      <p:sp>
        <p:nvSpPr>
          <p:cNvPr id="109" name="Shape 109"/>
          <p:cNvSpPr/>
          <p:nvPr/>
        </p:nvSpPr>
        <p:spPr>
          <a:xfrm>
            <a:off x="10691515" y="3559175"/>
            <a:ext cx="6350" cy="174625"/>
          </a:xfrm>
          <a:prstGeom prst="rect">
            <a:avLst/>
          </a:prstGeom>
          <a:solidFill>
            <a:srgbClr val="BEC1BE"/>
          </a:solidFill>
          <a:ln>
            <a:noFill/>
          </a:ln>
        </p:spPr>
        <p:txBody>
          <a:bodyPr rtlCol="0" anchor="ctr"/>
          <a:lstStyle/>
          <a:p>
            <a:endParaRPr lang="en-US" dirty="0"/>
          </a:p>
        </p:txBody>
      </p:sp>
      <p:sp>
        <p:nvSpPr>
          <p:cNvPr id="110" name="Shape 110"/>
          <p:cNvSpPr/>
          <p:nvPr/>
        </p:nvSpPr>
        <p:spPr>
          <a:xfrm>
            <a:off x="9805988" y="3714750"/>
            <a:ext cx="891877" cy="19050"/>
          </a:xfrm>
          <a:prstGeom prst="rect">
            <a:avLst/>
          </a:prstGeom>
          <a:solidFill>
            <a:srgbClr val="BEC1BE"/>
          </a:solidFill>
          <a:ln>
            <a:noFill/>
          </a:ln>
        </p:spPr>
        <p:txBody>
          <a:bodyPr rtlCol="0" anchor="ctr"/>
          <a:lstStyle/>
          <a:p>
            <a:endParaRPr lang="en-US" dirty="0"/>
          </a:p>
        </p:txBody>
      </p:sp>
      <p:sp>
        <p:nvSpPr>
          <p:cNvPr id="111" name="Shape 111"/>
          <p:cNvSpPr/>
          <p:nvPr/>
        </p:nvSpPr>
        <p:spPr>
          <a:xfrm>
            <a:off x="9805988" y="3559175"/>
            <a:ext cx="6350" cy="174625"/>
          </a:xfrm>
          <a:prstGeom prst="rect">
            <a:avLst/>
          </a:prstGeom>
          <a:solidFill>
            <a:srgbClr val="BEC1BE"/>
          </a:solidFill>
          <a:ln>
            <a:noFill/>
          </a:ln>
        </p:spPr>
        <p:txBody>
          <a:bodyPr rtlCol="0" anchor="ctr"/>
          <a:lstStyle/>
          <a:p>
            <a:endParaRPr lang="en-US" dirty="0"/>
          </a:p>
        </p:txBody>
      </p:sp>
      <p:sp>
        <p:nvSpPr>
          <p:cNvPr id="112" name="Shape 112"/>
          <p:cNvSpPr/>
          <p:nvPr/>
        </p:nvSpPr>
        <p:spPr>
          <a:xfrm>
            <a:off x="10795000" y="3559175"/>
            <a:ext cx="177899" cy="174625"/>
          </a:xfrm>
          <a:prstGeom prst="roundRect">
            <a:avLst>
              <a:gd name="adj" fmla="val 21818"/>
            </a:avLst>
          </a:prstGeom>
          <a:solidFill>
            <a:srgbClr val="F5F8F6"/>
          </a:solidFill>
          <a:ln>
            <a:noFill/>
          </a:ln>
        </p:spPr>
        <p:txBody>
          <a:bodyPr rtlCol="0" anchor="ctr"/>
          <a:lstStyle/>
          <a:p>
            <a:endParaRPr lang="en-US" dirty="0"/>
          </a:p>
        </p:txBody>
      </p:sp>
      <p:sp>
        <p:nvSpPr>
          <p:cNvPr id="113" name="Shape 113"/>
          <p:cNvSpPr/>
          <p:nvPr/>
        </p:nvSpPr>
        <p:spPr>
          <a:xfrm>
            <a:off x="10795000" y="3559175"/>
            <a:ext cx="177899" cy="6350"/>
          </a:xfrm>
          <a:prstGeom prst="rect">
            <a:avLst/>
          </a:prstGeom>
          <a:solidFill>
            <a:srgbClr val="BEC1BE"/>
          </a:solidFill>
          <a:ln>
            <a:noFill/>
          </a:ln>
        </p:spPr>
        <p:txBody>
          <a:bodyPr rtlCol="0" anchor="ctr"/>
          <a:lstStyle/>
          <a:p>
            <a:endParaRPr lang="en-US" dirty="0"/>
          </a:p>
        </p:txBody>
      </p:sp>
      <p:sp>
        <p:nvSpPr>
          <p:cNvPr id="114" name="Shape 114"/>
          <p:cNvSpPr/>
          <p:nvPr/>
        </p:nvSpPr>
        <p:spPr>
          <a:xfrm>
            <a:off x="10966549" y="3559175"/>
            <a:ext cx="6350" cy="174625"/>
          </a:xfrm>
          <a:prstGeom prst="rect">
            <a:avLst/>
          </a:prstGeom>
          <a:solidFill>
            <a:srgbClr val="BEC1BE"/>
          </a:solidFill>
          <a:ln>
            <a:noFill/>
          </a:ln>
        </p:spPr>
        <p:txBody>
          <a:bodyPr rtlCol="0" anchor="ctr"/>
          <a:lstStyle/>
          <a:p>
            <a:endParaRPr lang="en-US" dirty="0"/>
          </a:p>
        </p:txBody>
      </p:sp>
      <p:sp>
        <p:nvSpPr>
          <p:cNvPr id="115" name="Shape 115"/>
          <p:cNvSpPr/>
          <p:nvPr/>
        </p:nvSpPr>
        <p:spPr>
          <a:xfrm>
            <a:off x="10795000" y="3714750"/>
            <a:ext cx="177899" cy="19050"/>
          </a:xfrm>
          <a:prstGeom prst="rect">
            <a:avLst/>
          </a:prstGeom>
          <a:solidFill>
            <a:srgbClr val="BEC1BE"/>
          </a:solidFill>
          <a:ln>
            <a:noFill/>
          </a:ln>
        </p:spPr>
        <p:txBody>
          <a:bodyPr rtlCol="0" anchor="ctr"/>
          <a:lstStyle/>
          <a:p>
            <a:endParaRPr lang="en-US" dirty="0"/>
          </a:p>
        </p:txBody>
      </p:sp>
      <p:sp>
        <p:nvSpPr>
          <p:cNvPr id="116" name="Shape 116"/>
          <p:cNvSpPr/>
          <p:nvPr/>
        </p:nvSpPr>
        <p:spPr>
          <a:xfrm>
            <a:off x="10795000" y="3559175"/>
            <a:ext cx="6350" cy="174625"/>
          </a:xfrm>
          <a:prstGeom prst="rect">
            <a:avLst/>
          </a:prstGeom>
          <a:solidFill>
            <a:srgbClr val="BEC1BE"/>
          </a:solidFill>
          <a:ln>
            <a:noFill/>
          </a:ln>
        </p:spPr>
        <p:txBody>
          <a:bodyPr rtlCol="0" anchor="ctr"/>
          <a:lstStyle/>
          <a:p>
            <a:endParaRPr lang="en-US" dirty="0"/>
          </a:p>
        </p:txBody>
      </p:sp>
      <p:sp>
        <p:nvSpPr>
          <p:cNvPr id="117" name="Shape 117"/>
          <p:cNvSpPr/>
          <p:nvPr/>
        </p:nvSpPr>
        <p:spPr>
          <a:xfrm>
            <a:off x="6248400" y="4592638"/>
            <a:ext cx="5435600" cy="6350"/>
          </a:xfrm>
          <a:prstGeom prst="rect">
            <a:avLst/>
          </a:prstGeom>
          <a:solidFill>
            <a:srgbClr val="EBF1F2"/>
          </a:solidFill>
          <a:ln>
            <a:noFill/>
          </a:ln>
        </p:spPr>
        <p:txBody>
          <a:bodyPr rtlCol="0" anchor="ctr"/>
          <a:lstStyle/>
          <a:p>
            <a:endParaRPr lang="en-US" dirty="0"/>
          </a:p>
        </p:txBody>
      </p:sp>
      <p:sp>
        <p:nvSpPr>
          <p:cNvPr id="118" name="Shape 118"/>
          <p:cNvSpPr/>
          <p:nvPr/>
        </p:nvSpPr>
        <p:spPr>
          <a:xfrm>
            <a:off x="6248400" y="4972050"/>
            <a:ext cx="5435600" cy="6350"/>
          </a:xfrm>
          <a:prstGeom prst="rect">
            <a:avLst/>
          </a:prstGeom>
          <a:solidFill>
            <a:srgbClr val="EBF1F2"/>
          </a:solidFill>
          <a:ln>
            <a:noFill/>
          </a:ln>
        </p:spPr>
        <p:txBody>
          <a:bodyPr rtlCol="0" anchor="ctr"/>
          <a:lstStyle/>
          <a:p>
            <a:endParaRPr lang="en-US" dirty="0"/>
          </a:p>
        </p:txBody>
      </p:sp>
      <p:sp>
        <p:nvSpPr>
          <p:cNvPr id="119" name="Text 119"/>
          <p:cNvSpPr txBox="1"/>
          <p:nvPr/>
        </p:nvSpPr>
        <p:spPr>
          <a:xfrm>
            <a:off x="585986" y="1776730"/>
            <a:ext cx="66278" cy="11874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120" name="Text 120"/>
          <p:cNvSpPr txBox="1"/>
          <p:nvPr/>
        </p:nvSpPr>
        <p:spPr>
          <a:xfrm>
            <a:off x="552450" y="1970723"/>
            <a:ext cx="1333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21" name="Text 121"/>
          <p:cNvSpPr txBox="1"/>
          <p:nvPr/>
        </p:nvSpPr>
        <p:spPr>
          <a:xfrm>
            <a:off x="574774" y="2135823"/>
            <a:ext cx="8860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22" name="Text 122"/>
          <p:cNvSpPr txBox="1"/>
          <p:nvPr/>
        </p:nvSpPr>
        <p:spPr>
          <a:xfrm>
            <a:off x="882650" y="1783556"/>
            <a:ext cx="230485"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Text</a:t>
            </a:r>
            <a:endParaRPr lang="en-US" kern="100" sz="625" b="1" cap="all" spc="88" dirty="0">
              <a:solidFill>
                <a:srgbClr val="FFFFFF"/>
              </a:solidFill>
              <a:latin typeface="Aptos"/>
              <a:ea typeface="Aptos"/>
              <a:cs typeface="Aptos"/>
            </a:endParaRPr>
          </a:p>
        </p:txBody>
      </p:sp>
      <p:sp>
        <p:nvSpPr>
          <p:cNvPr id="123" name="Text 123"/>
          <p:cNvSpPr txBox="1"/>
          <p:nvPr/>
        </p:nvSpPr>
        <p:spPr>
          <a:xfrm>
            <a:off x="1303635" y="1783556"/>
            <a:ext cx="316409"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Shape</a:t>
            </a:r>
            <a:endParaRPr lang="en-US" kern="100" sz="625" b="1" cap="all" spc="88" dirty="0">
              <a:solidFill>
                <a:srgbClr val="8A9699"/>
              </a:solidFill>
              <a:latin typeface="Aptos"/>
              <a:ea typeface="Aptos"/>
              <a:cs typeface="Aptos"/>
            </a:endParaRPr>
          </a:p>
        </p:txBody>
      </p:sp>
      <p:sp>
        <p:nvSpPr>
          <p:cNvPr id="124" name="Text 124"/>
          <p:cNvSpPr txBox="1"/>
          <p:nvPr/>
        </p:nvSpPr>
        <p:spPr>
          <a:xfrm>
            <a:off x="1810544" y="1783556"/>
            <a:ext cx="197247"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SVG</a:t>
            </a:r>
            <a:endParaRPr lang="en-US" kern="100" sz="625" b="1" cap="all" spc="88" dirty="0">
              <a:solidFill>
                <a:srgbClr val="8A9699"/>
              </a:solidFill>
              <a:latin typeface="Aptos"/>
              <a:ea typeface="Aptos"/>
              <a:cs typeface="Aptos"/>
            </a:endParaRPr>
          </a:p>
        </p:txBody>
      </p:sp>
      <p:sp>
        <p:nvSpPr>
          <p:cNvPr id="125" name="Text 125"/>
          <p:cNvSpPr txBox="1"/>
          <p:nvPr/>
        </p:nvSpPr>
        <p:spPr>
          <a:xfrm>
            <a:off x="869950" y="2069148"/>
            <a:ext cx="71735"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B</a:t>
            </a:r>
            <a:endParaRPr lang="en-US" kern="100" sz="750" b="1" dirty="0">
              <a:solidFill>
                <a:srgbClr val="FFFFFF"/>
              </a:solidFill>
              <a:latin typeface="Aptos"/>
              <a:ea typeface="Aptos"/>
              <a:cs typeface="Aptos"/>
            </a:endParaRPr>
          </a:p>
        </p:txBody>
      </p:sp>
      <p:sp>
        <p:nvSpPr>
          <p:cNvPr id="126" name="Text 126"/>
          <p:cNvSpPr txBox="1"/>
          <p:nvPr/>
        </p:nvSpPr>
        <p:spPr>
          <a:xfrm>
            <a:off x="1132185" y="2069148"/>
            <a:ext cx="4077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i="1" dirty="0">
                <a:solidFill>
                  <a:srgbClr val="0A1416"/>
                </a:solidFill>
                <a:latin typeface="Aptos"/>
                <a:ea typeface="Aptos"/>
                <a:cs typeface="Aptos"/>
              </a:rPr>
              <a:t>I</a:t>
            </a:r>
            <a:endParaRPr lang="en-US" kern="100" sz="750" b="1" i="1" dirty="0">
              <a:solidFill>
                <a:srgbClr val="0A1416"/>
              </a:solidFill>
              <a:latin typeface="Aptos"/>
              <a:ea typeface="Aptos"/>
              <a:cs typeface="Aptos"/>
            </a:endParaRPr>
          </a:p>
        </p:txBody>
      </p:sp>
      <p:sp>
        <p:nvSpPr>
          <p:cNvPr id="127" name="Text 127"/>
          <p:cNvSpPr txBox="1"/>
          <p:nvPr/>
        </p:nvSpPr>
        <p:spPr>
          <a:xfrm>
            <a:off x="1363464" y="2069148"/>
            <a:ext cx="7907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u="sng" dirty="0">
                <a:solidFill>
                  <a:srgbClr val="0A1416"/>
                </a:solidFill>
                <a:latin typeface="Aptos"/>
                <a:ea typeface="Aptos"/>
                <a:cs typeface="Aptos"/>
              </a:rPr>
              <a:t>U</a:t>
            </a:r>
            <a:endParaRPr lang="en-US" kern="100" sz="750" b="1" u="sng" dirty="0">
              <a:solidFill>
                <a:srgbClr val="0A1416"/>
              </a:solidFill>
              <a:latin typeface="Aptos"/>
              <a:ea typeface="Aptos"/>
              <a:cs typeface="Aptos"/>
            </a:endParaRPr>
          </a:p>
        </p:txBody>
      </p:sp>
      <p:sp>
        <p:nvSpPr>
          <p:cNvPr id="128" name="Text 128"/>
          <p:cNvSpPr txBox="1"/>
          <p:nvPr/>
        </p:nvSpPr>
        <p:spPr>
          <a:xfrm>
            <a:off x="1633041" y="2069148"/>
            <a:ext cx="69751"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strike="sngStrike" dirty="0">
                <a:solidFill>
                  <a:srgbClr val="0A1416"/>
                </a:solidFill>
                <a:latin typeface="Aptos"/>
                <a:ea typeface="Aptos"/>
                <a:cs typeface="Aptos"/>
              </a:rPr>
              <a:t>S</a:t>
            </a:r>
            <a:endParaRPr lang="en-US" kern="100" sz="750" b="1" strike="sngStrike" dirty="0">
              <a:solidFill>
                <a:srgbClr val="0A1416"/>
              </a:solidFill>
              <a:latin typeface="Aptos"/>
              <a:ea typeface="Aptos"/>
              <a:cs typeface="Aptos"/>
            </a:endParaRPr>
          </a:p>
        </p:txBody>
      </p:sp>
      <p:sp>
        <p:nvSpPr>
          <p:cNvPr id="129" name="Text 129"/>
          <p:cNvSpPr txBox="1"/>
          <p:nvPr/>
        </p:nvSpPr>
        <p:spPr>
          <a:xfrm>
            <a:off x="2001242" y="2069148"/>
            <a:ext cx="12273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a:t>
            </a:r>
            <a:endParaRPr lang="en-US" kern="100" sz="750" b="1" dirty="0">
              <a:solidFill>
                <a:srgbClr val="0A1416"/>
              </a:solidFill>
              <a:latin typeface="Aptos"/>
              <a:ea typeface="Aptos"/>
              <a:cs typeface="Aptos"/>
            </a:endParaRPr>
          </a:p>
        </p:txBody>
      </p:sp>
      <p:sp>
        <p:nvSpPr>
          <p:cNvPr id="130" name="Text 130"/>
          <p:cNvSpPr txBox="1"/>
          <p:nvPr/>
        </p:nvSpPr>
        <p:spPr>
          <a:xfrm>
            <a:off x="2308126" y="2070799"/>
            <a:ext cx="213519"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24 px</a:t>
            </a:r>
            <a:endParaRPr lang="en-US" kern="100" sz="700" b="0" dirty="0">
              <a:solidFill>
                <a:srgbClr val="2E3B3E"/>
              </a:solidFill>
              <a:latin typeface="Aptos"/>
              <a:ea typeface="Aptos"/>
              <a:cs typeface="Aptos"/>
            </a:endParaRPr>
          </a:p>
        </p:txBody>
      </p:sp>
      <p:sp>
        <p:nvSpPr>
          <p:cNvPr id="131" name="Text 131"/>
          <p:cNvSpPr txBox="1"/>
          <p:nvPr/>
        </p:nvSpPr>
        <p:spPr>
          <a:xfrm>
            <a:off x="2705795" y="2069148"/>
            <a:ext cx="12273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a:t>
            </a:r>
            <a:endParaRPr lang="en-US" kern="100" sz="750" b="1" dirty="0">
              <a:solidFill>
                <a:srgbClr val="0A1416"/>
              </a:solidFill>
              <a:latin typeface="Aptos"/>
              <a:ea typeface="Aptos"/>
              <a:cs typeface="Aptos"/>
            </a:endParaRPr>
          </a:p>
        </p:txBody>
      </p:sp>
      <p:sp>
        <p:nvSpPr>
          <p:cNvPr id="132" name="Text 132"/>
          <p:cNvSpPr txBox="1"/>
          <p:nvPr/>
        </p:nvSpPr>
        <p:spPr>
          <a:xfrm>
            <a:off x="3120628" y="2073974"/>
            <a:ext cx="294580"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Aptos ▾</a:t>
            </a:r>
            <a:endParaRPr lang="en-US" kern="100" sz="700" b="0" dirty="0">
              <a:solidFill>
                <a:srgbClr val="2E3B3E"/>
              </a:solidFill>
              <a:latin typeface="Aptos"/>
              <a:ea typeface="Aptos"/>
              <a:cs typeface="Aptos"/>
            </a:endParaRPr>
          </a:p>
        </p:txBody>
      </p:sp>
      <p:sp>
        <p:nvSpPr>
          <p:cNvPr id="133" name="Text 133"/>
          <p:cNvSpPr txBox="1"/>
          <p:nvPr/>
        </p:nvSpPr>
        <p:spPr>
          <a:xfrm>
            <a:off x="3631109" y="2072450"/>
            <a:ext cx="255687"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Colour</a:t>
            </a:r>
            <a:endParaRPr lang="en-US" kern="100" sz="650" b="0" dirty="0">
              <a:solidFill>
                <a:srgbClr val="8A9699"/>
              </a:solidFill>
              <a:latin typeface="Aptos"/>
              <a:ea typeface="Aptos"/>
              <a:cs typeface="Aptos"/>
            </a:endParaRPr>
          </a:p>
        </p:txBody>
      </p:sp>
      <p:sp>
        <p:nvSpPr>
          <p:cNvPr id="134" name="Text 134"/>
          <p:cNvSpPr txBox="1"/>
          <p:nvPr/>
        </p:nvSpPr>
        <p:spPr>
          <a:xfrm>
            <a:off x="5442545" y="2069148"/>
            <a:ext cx="6359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35" name="Text 135"/>
          <p:cNvSpPr txBox="1"/>
          <p:nvPr/>
        </p:nvSpPr>
        <p:spPr>
          <a:xfrm>
            <a:off x="5696645" y="2065973"/>
            <a:ext cx="9654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36" name="Text 136"/>
          <p:cNvSpPr txBox="1"/>
          <p:nvPr/>
        </p:nvSpPr>
        <p:spPr>
          <a:xfrm>
            <a:off x="5983684" y="2069148"/>
            <a:ext cx="6359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37" name="Text 137"/>
          <p:cNvSpPr txBox="1"/>
          <p:nvPr/>
        </p:nvSpPr>
        <p:spPr>
          <a:xfrm>
            <a:off x="6345734" y="2069148"/>
            <a:ext cx="24894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Clear</a:t>
            </a:r>
            <a:endParaRPr lang="en-US" kern="100" sz="750" b="1" dirty="0">
              <a:solidFill>
                <a:srgbClr val="0A1416"/>
              </a:solidFill>
              <a:latin typeface="Aptos"/>
              <a:ea typeface="Aptos"/>
              <a:cs typeface="Aptos"/>
            </a:endParaRPr>
          </a:p>
        </p:txBody>
      </p:sp>
      <p:sp>
        <p:nvSpPr>
          <p:cNvPr id="138" name="Text 138"/>
          <p:cNvSpPr txBox="1"/>
          <p:nvPr/>
        </p:nvSpPr>
        <p:spPr>
          <a:xfrm>
            <a:off x="6785173" y="2069148"/>
            <a:ext cx="24278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sp>
        <p:nvSpPr>
          <p:cNvPr id="139" name="Text 139"/>
          <p:cNvSpPr txBox="1"/>
          <p:nvPr/>
        </p:nvSpPr>
        <p:spPr>
          <a:xfrm>
            <a:off x="635000" y="2758123"/>
            <a:ext cx="48879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Editing</a:t>
            </a:r>
            <a:endParaRPr lang="en-US" kern="100" sz="750" b="1" cap="all" spc="120" dirty="0">
              <a:solidFill>
                <a:srgbClr val="007B85"/>
              </a:solidFill>
              <a:latin typeface="Aptos"/>
              <a:ea typeface="Aptos"/>
              <a:cs typeface="Aptos"/>
            </a:endParaRPr>
          </a:p>
        </p:txBody>
      </p:sp>
      <p:pic>
        <p:nvPicPr>
          <p:cNvPr id="140" name="Picture 140"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2971800"/>
            <a:ext cx="139700" cy="139700"/>
          </a:xfrm>
          <a:prstGeom prst="rect">
            <a:avLst/>
          </a:prstGeom>
        </p:spPr>
      </p:pic>
      <p:sp>
        <p:nvSpPr>
          <p:cNvPr id="141" name="Text 141"/>
          <p:cNvSpPr txBox="1"/>
          <p:nvPr/>
        </p:nvSpPr>
        <p:spPr>
          <a:xfrm>
            <a:off x="749300" y="2944701"/>
            <a:ext cx="5123408"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Double-click</a:t>
            </a:r>
            <a:r>
              <a:rPr lang="en-US" kern="100" sz="1025" b="0" dirty="0">
                <a:solidFill>
                  <a:srgbClr val="2E3B3E"/>
                </a:solidFill>
                <a:latin typeface="Aptos"/>
                <a:ea typeface="Aptos"/>
                <a:cs typeface="Aptos"/>
              </a:rPr>
              <a:t> a text (or right-click → </a:t>
            </a:r>
            <a:r>
              <a:rPr lang="en-US" kern="100" sz="1025" b="0" i="1" dirty="0">
                <a:solidFill>
                  <a:srgbClr val="2E3B3E"/>
                </a:solidFill>
                <a:latin typeface="Aptos"/>
                <a:ea typeface="Aptos"/>
                <a:cs typeface="Aptos"/>
              </a:rPr>
              <a:t>Edit text</a:t>
            </a:r>
            <a:r>
              <a:rPr lang="en-US" kern="100" sz="1025" b="0" dirty="0">
                <a:solidFill>
                  <a:srgbClr val="2E3B3E"/>
                </a:solidFill>
                <a:latin typeface="Aptos"/>
                <a:ea typeface="Aptos"/>
                <a:cs typeface="Aptos"/>
              </a:rPr>
              <a:t>). Type, , for a line break, to undo.</a:t>
            </a:r>
            <a:endParaRPr lang="en-US" kern="100" sz="1025" b="0" dirty="0">
              <a:solidFill>
                <a:srgbClr val="2E3B3E"/>
              </a:solidFill>
              <a:latin typeface="Aptos"/>
              <a:ea typeface="Aptos"/>
              <a:cs typeface="Aptos"/>
            </a:endParaRPr>
          </a:p>
        </p:txBody>
      </p:sp>
      <p:sp>
        <p:nvSpPr>
          <p:cNvPr id="142" name="Text 142"/>
          <p:cNvSpPr txBox="1"/>
          <p:nvPr/>
        </p:nvSpPr>
        <p:spPr>
          <a:xfrm>
            <a:off x="3669605" y="2998629"/>
            <a:ext cx="49468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Backspace</a:t>
            </a:r>
            <a:endParaRPr lang="en-US" kern="100" sz="750" b="1" dirty="0">
              <a:solidFill>
                <a:srgbClr val="0A1416"/>
              </a:solidFill>
              <a:latin typeface="Aptos"/>
              <a:ea typeface="Aptos"/>
              <a:cs typeface="Aptos"/>
            </a:endParaRPr>
          </a:p>
        </p:txBody>
      </p:sp>
      <p:sp>
        <p:nvSpPr>
          <p:cNvPr id="143" name="Text 143"/>
          <p:cNvSpPr txBox="1"/>
          <p:nvPr/>
        </p:nvSpPr>
        <p:spPr>
          <a:xfrm>
            <a:off x="4335959" y="2998629"/>
            <a:ext cx="50592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Shift+Enter</a:t>
            </a:r>
            <a:endParaRPr lang="en-US" kern="100" sz="750" b="1" dirty="0">
              <a:solidFill>
                <a:srgbClr val="0A1416"/>
              </a:solidFill>
              <a:latin typeface="Aptos"/>
              <a:ea typeface="Aptos"/>
              <a:cs typeface="Aptos"/>
            </a:endParaRPr>
          </a:p>
        </p:txBody>
      </p:sp>
      <p:sp>
        <p:nvSpPr>
          <p:cNvPr id="144" name="Text 144"/>
          <p:cNvSpPr txBox="1"/>
          <p:nvPr/>
        </p:nvSpPr>
        <p:spPr>
          <a:xfrm>
            <a:off x="812800" y="3198654"/>
            <a:ext cx="53151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Ctrl/Cmd+Z</a:t>
            </a:r>
            <a:endParaRPr lang="en-US" kern="100" sz="750" b="1" dirty="0">
              <a:solidFill>
                <a:srgbClr val="0A1416"/>
              </a:solidFill>
              <a:latin typeface="Aptos"/>
              <a:ea typeface="Aptos"/>
              <a:cs typeface="Aptos"/>
            </a:endParaRPr>
          </a:p>
        </p:txBody>
      </p:sp>
      <p:pic>
        <p:nvPicPr>
          <p:cNvPr id="145" name="Picture 145"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3556000"/>
            <a:ext cx="139700" cy="139700"/>
          </a:xfrm>
          <a:prstGeom prst="rect">
            <a:avLst/>
          </a:prstGeom>
        </p:spPr>
      </p:pic>
      <p:sp>
        <p:nvSpPr>
          <p:cNvPr id="146" name="Text 146"/>
          <p:cNvSpPr txBox="1"/>
          <p:nvPr/>
        </p:nvSpPr>
        <p:spPr>
          <a:xfrm>
            <a:off x="749300" y="3528901"/>
            <a:ext cx="5192732"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or a click outside </a:t>
            </a:r>
            <a:r>
              <a:rPr lang="en-US" kern="100" sz="1025" b="1" dirty="0">
                <a:solidFill>
                  <a:srgbClr val="0A1416"/>
                </a:solidFill>
                <a:latin typeface="Aptos"/>
                <a:ea typeface="Aptos"/>
                <a:cs typeface="Aptos"/>
              </a:rPr>
              <a:t>applies</a:t>
            </a:r>
            <a:r>
              <a:rPr lang="en-US" kern="100" sz="1025" b="0" dirty="0">
                <a:solidFill>
                  <a:srgbClr val="2E3B3E"/>
                </a:solidFill>
                <a:latin typeface="Aptos"/>
                <a:ea typeface="Aptos"/>
                <a:cs typeface="Aptos"/>
              </a:rPr>
              <a:t>; </a:t>
            </a:r>
            <a:r>
              <a:rPr lang="en-US" kern="100" sz="1025" b="1" dirty="0">
                <a:solidFill>
                  <a:srgbClr val="0A1416"/>
                </a:solidFill>
                <a:latin typeface="Aptos"/>
                <a:ea typeface="Aptos"/>
                <a:cs typeface="Aptos"/>
              </a:rPr>
              <a:t>cancels</a:t>
            </a:r>
            <a:r>
              <a:rPr lang="en-US" kern="100" sz="1025" b="0" dirty="0">
                <a:solidFill>
                  <a:srgbClr val="2E3B3E"/>
                </a:solidFill>
                <a:latin typeface="Aptos"/>
                <a:ea typeface="Aptos"/>
                <a:cs typeface="Aptos"/>
              </a:rPr>
              <a:t>. Deck shortcuts (arrows, space) are paused while you edit.</a:t>
            </a:r>
            <a:endParaRPr lang="en-US" kern="100" sz="1025" b="0" dirty="0">
              <a:solidFill>
                <a:srgbClr val="2E3B3E"/>
              </a:solidFill>
              <a:latin typeface="Aptos"/>
              <a:ea typeface="Aptos"/>
              <a:cs typeface="Aptos"/>
            </a:endParaRPr>
          </a:p>
        </p:txBody>
      </p:sp>
      <p:sp>
        <p:nvSpPr>
          <p:cNvPr id="147" name="Text 147"/>
          <p:cNvSpPr txBox="1"/>
          <p:nvPr/>
        </p:nvSpPr>
        <p:spPr>
          <a:xfrm>
            <a:off x="812800" y="3582829"/>
            <a:ext cx="24407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Enter</a:t>
            </a:r>
            <a:endParaRPr lang="en-US" kern="100" sz="750" b="1" dirty="0">
              <a:solidFill>
                <a:srgbClr val="0A1416"/>
              </a:solidFill>
              <a:latin typeface="Aptos"/>
              <a:ea typeface="Aptos"/>
              <a:cs typeface="Aptos"/>
            </a:endParaRPr>
          </a:p>
        </p:txBody>
      </p:sp>
      <p:sp>
        <p:nvSpPr>
          <p:cNvPr id="148" name="Text 148"/>
          <p:cNvSpPr txBox="1"/>
          <p:nvPr/>
        </p:nvSpPr>
        <p:spPr>
          <a:xfrm>
            <a:off x="2673449" y="358282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pic>
        <p:nvPicPr>
          <p:cNvPr id="149" name="Picture 149"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4135438"/>
            <a:ext cx="139700" cy="139700"/>
          </a:xfrm>
          <a:prstGeom prst="rect">
            <a:avLst/>
          </a:prstGeom>
        </p:spPr>
      </p:pic>
      <p:sp>
        <p:nvSpPr>
          <p:cNvPr id="150" name="Text 150"/>
          <p:cNvSpPr txBox="1"/>
          <p:nvPr/>
        </p:nvSpPr>
        <p:spPr>
          <a:xfrm>
            <a:off x="749300" y="4108339"/>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Paste and drop insert plain text.</a:t>
            </a:r>
            <a:r>
              <a:rPr lang="en-US" kern="100" sz="1025" b="0" dirty="0">
                <a:solidFill>
                  <a:srgbClr val="2E3B3E"/>
                </a:solidFill>
                <a:latin typeface="Aptos"/>
                <a:ea typeface="Aptos"/>
                <a:cs typeface="Aptos"/>
              </a:rPr>
              <a:t> Anything a browser wraps around typed text is unwrapped when the edit is applied, so no stray formatting leaks in.</a:t>
            </a:r>
            <a:endParaRPr lang="en-US" kern="100" sz="1025" b="0" dirty="0">
              <a:solidFill>
                <a:srgbClr val="2E3B3E"/>
              </a:solidFill>
              <a:latin typeface="Aptos"/>
              <a:ea typeface="Aptos"/>
              <a:cs typeface="Aptos"/>
            </a:endParaRPr>
          </a:p>
        </p:txBody>
      </p:sp>
      <p:pic>
        <p:nvPicPr>
          <p:cNvPr id="151" name="Picture 151"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4710113"/>
            <a:ext cx="139700" cy="139700"/>
          </a:xfrm>
          <a:prstGeom prst="rect">
            <a:avLst/>
          </a:prstGeom>
        </p:spPr>
      </p:pic>
      <p:sp>
        <p:nvSpPr>
          <p:cNvPr id="152" name="Text 152"/>
          <p:cNvSpPr txBox="1"/>
          <p:nvPr/>
        </p:nvSpPr>
        <p:spPr>
          <a:xfrm>
            <a:off x="749300" y="4683014"/>
            <a:ext cx="3789561"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Accent spans inside a title (the teal word in a heading) stay intact.</a:t>
            </a:r>
            <a:endParaRPr lang="en-US" kern="100" sz="1025" b="0" dirty="0">
              <a:solidFill>
                <a:srgbClr val="2E3B3E"/>
              </a:solidFill>
              <a:latin typeface="Aptos"/>
              <a:ea typeface="Aptos"/>
              <a:cs typeface="Aptos"/>
            </a:endParaRPr>
          </a:p>
        </p:txBody>
      </p:sp>
      <p:sp>
        <p:nvSpPr>
          <p:cNvPr id="153" name="Text 153"/>
          <p:cNvSpPr txBox="1"/>
          <p:nvPr/>
        </p:nvSpPr>
        <p:spPr>
          <a:xfrm>
            <a:off x="6375400" y="2758123"/>
            <a:ext cx="132946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The formatting row</a:t>
            </a:r>
            <a:endParaRPr lang="en-US" kern="100" sz="750" b="1" cap="all" spc="120" dirty="0">
              <a:solidFill>
                <a:srgbClr val="007B85"/>
              </a:solidFill>
              <a:latin typeface="Aptos"/>
              <a:ea typeface="Aptos"/>
              <a:cs typeface="Aptos"/>
            </a:endParaRPr>
          </a:p>
        </p:txBody>
      </p:sp>
      <p:pic>
        <p:nvPicPr>
          <p:cNvPr id="154" name="Picture 154"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2971800"/>
            <a:ext cx="139700" cy="139700"/>
          </a:xfrm>
          <a:prstGeom prst="rect">
            <a:avLst/>
          </a:prstGeom>
        </p:spPr>
      </p:pic>
      <p:sp>
        <p:nvSpPr>
          <p:cNvPr id="155" name="Text 155"/>
          <p:cNvSpPr txBox="1"/>
          <p:nvPr/>
        </p:nvSpPr>
        <p:spPr>
          <a:xfrm>
            <a:off x="6489700" y="2944701"/>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Selection first.</a:t>
            </a:r>
            <a:r>
              <a:rPr lang="en-US" kern="100" sz="1025" b="0" dirty="0">
                <a:solidFill>
                  <a:srgbClr val="2E3B3E"/>
                </a:solidFill>
                <a:latin typeface="Aptos"/>
                <a:ea typeface="Aptos"/>
                <a:cs typeface="Aptos"/>
              </a:rPr>
              <a:t> Every control applies to the selected run when there is one, and to the whole block when there is none.</a:t>
            </a:r>
            <a:endParaRPr lang="en-US" kern="100" sz="1025" b="0" dirty="0">
              <a:solidFill>
                <a:srgbClr val="2E3B3E"/>
              </a:solidFill>
              <a:latin typeface="Aptos"/>
              <a:ea typeface="Aptos"/>
              <a:cs typeface="Aptos"/>
            </a:endParaRPr>
          </a:p>
        </p:txBody>
      </p:sp>
      <p:pic>
        <p:nvPicPr>
          <p:cNvPr id="156" name="Picture 156"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3546475"/>
            <a:ext cx="139700" cy="139700"/>
          </a:xfrm>
          <a:prstGeom prst="rect">
            <a:avLst/>
          </a:prstGeom>
        </p:spPr>
      </p:pic>
      <p:sp>
        <p:nvSpPr>
          <p:cNvPr id="157" name="Text 157"/>
          <p:cNvSpPr txBox="1"/>
          <p:nvPr/>
        </p:nvSpPr>
        <p:spPr>
          <a:xfrm>
            <a:off x="6489700" y="3519376"/>
            <a:ext cx="5194300"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B / I / U / S</a:t>
            </a:r>
            <a:r>
              <a:rPr lang="en-US" kern="100" sz="1025" b="0" dirty="0">
                <a:solidFill>
                  <a:srgbClr val="2E3B3E"/>
                </a:solidFill>
                <a:latin typeface="Aptos"/>
                <a:ea typeface="Aptos"/>
                <a:cs typeface="Aptos"/>
              </a:rPr>
              <a:t> ( ), </a:t>
            </a:r>
            <a:r>
              <a:rPr lang="en-US" kern="100" sz="1025" b="1" dirty="0">
                <a:solidFill>
                  <a:srgbClr val="0A1416"/>
                </a:solidFill>
                <a:latin typeface="Aptos"/>
                <a:ea typeface="Aptos"/>
                <a:cs typeface="Aptos"/>
              </a:rPr>
              <a:t>A− / A+</a:t>
            </a:r>
            <a:r>
              <a:rPr lang="en-US" kern="100" sz="1025" b="0" dirty="0">
                <a:solidFill>
                  <a:srgbClr val="2E3B3E"/>
                </a:solidFill>
                <a:latin typeface="Aptos"/>
                <a:ea typeface="Aptos"/>
                <a:cs typeface="Aptos"/>
              </a:rPr>
              <a:t> or an exact px size ( / ), </a:t>
            </a:r>
            <a:r>
              <a:rPr lang="en-US" kern="100" sz="1025" b="1" dirty="0">
                <a:solidFill>
                  <a:srgbClr val="0A1416"/>
                </a:solidFill>
                <a:latin typeface="Aptos"/>
                <a:ea typeface="Aptos"/>
                <a:cs typeface="Aptos"/>
              </a:rPr>
              <a:t>font</a:t>
            </a:r>
            <a:r>
              <a:rPr lang="en-US" kern="100" sz="1025" b="0" dirty="0">
                <a:solidFill>
                  <a:srgbClr val="2E3B3E"/>
                </a:solidFill>
                <a:latin typeface="Aptos"/>
                <a:ea typeface="Aptos"/>
                <a:cs typeface="Aptos"/>
              </a:rPr>
              <a:t> from the design-system stacks, </a:t>
            </a:r>
            <a:r>
              <a:rPr lang="en-US" kern="100" sz="1025" b="1" dirty="0">
                <a:solidFill>
                  <a:srgbClr val="0A1416"/>
                </a:solidFill>
                <a:latin typeface="Aptos"/>
                <a:ea typeface="Aptos"/>
                <a:cs typeface="Aptos"/>
              </a:rPr>
              <a:t>colour</a:t>
            </a:r>
            <a:r>
              <a:rPr lang="en-US" kern="100" sz="1025" b="0" dirty="0">
                <a:solidFill>
                  <a:srgbClr val="2E3B3E"/>
                </a:solidFill>
                <a:latin typeface="Aptos"/>
                <a:ea typeface="Aptos"/>
                <a:cs typeface="Aptos"/>
              </a:rPr>
              <a:t> from the skill's palette only, </a:t>
            </a:r>
            <a:r>
              <a:rPr lang="en-US" kern="100" sz="1025" b="1" dirty="0">
                <a:solidFill>
                  <a:srgbClr val="0A1416"/>
                </a:solidFill>
                <a:latin typeface="Aptos"/>
                <a:ea typeface="Aptos"/>
                <a:cs typeface="Aptos"/>
              </a:rPr>
              <a:t>alignment</a:t>
            </a:r>
            <a:r>
              <a:rPr lang="en-US" kern="100" sz="1025" b="0" dirty="0">
                <a:solidFill>
                  <a:srgbClr val="2E3B3E"/>
                </a:solidFill>
                <a:latin typeface="Aptos"/>
                <a:ea typeface="Aptos"/>
                <a:cs typeface="Aptos"/>
              </a:rPr>
              <a:t> for the block.</a:t>
            </a:r>
            <a:endParaRPr lang="en-US" kern="100" sz="1025" b="0" dirty="0">
              <a:solidFill>
                <a:srgbClr val="2E3B3E"/>
              </a:solidFill>
              <a:latin typeface="Aptos"/>
              <a:ea typeface="Aptos"/>
              <a:cs typeface="Aptos"/>
            </a:endParaRPr>
          </a:p>
        </p:txBody>
      </p:sp>
      <p:sp>
        <p:nvSpPr>
          <p:cNvPr id="158" name="Text 158"/>
          <p:cNvSpPr txBox="1"/>
          <p:nvPr/>
        </p:nvSpPr>
        <p:spPr>
          <a:xfrm>
            <a:off x="7214890" y="3573304"/>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Ctrl/Cmd+B</a:t>
            </a:r>
            <a:endParaRPr lang="en-US" kern="100" sz="750" b="1" dirty="0">
              <a:solidFill>
                <a:srgbClr val="0A1416"/>
              </a:solidFill>
              <a:latin typeface="Aptos"/>
              <a:ea typeface="Aptos"/>
              <a:cs typeface="Aptos"/>
            </a:endParaRPr>
          </a:p>
        </p:txBody>
      </p:sp>
      <p:sp>
        <p:nvSpPr>
          <p:cNvPr id="159" name="Text 159"/>
          <p:cNvSpPr txBox="1"/>
          <p:nvPr/>
        </p:nvSpPr>
        <p:spPr>
          <a:xfrm>
            <a:off x="7886303" y="3573304"/>
            <a:ext cx="4077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I</a:t>
            </a:r>
            <a:endParaRPr lang="en-US" kern="100" sz="750" b="1" dirty="0">
              <a:solidFill>
                <a:srgbClr val="0A1416"/>
              </a:solidFill>
              <a:latin typeface="Aptos"/>
              <a:ea typeface="Aptos"/>
              <a:cs typeface="Aptos"/>
            </a:endParaRPr>
          </a:p>
        </p:txBody>
      </p:sp>
      <p:sp>
        <p:nvSpPr>
          <p:cNvPr id="160" name="Text 160"/>
          <p:cNvSpPr txBox="1"/>
          <p:nvPr/>
        </p:nvSpPr>
        <p:spPr>
          <a:xfrm>
            <a:off x="8067873" y="3573304"/>
            <a:ext cx="790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U</a:t>
            </a:r>
            <a:endParaRPr lang="en-US" kern="100" sz="750" b="1" dirty="0">
              <a:solidFill>
                <a:srgbClr val="0A1416"/>
              </a:solidFill>
              <a:latin typeface="Aptos"/>
              <a:ea typeface="Aptos"/>
              <a:cs typeface="Aptos"/>
            </a:endParaRPr>
          </a:p>
        </p:txBody>
      </p:sp>
      <p:sp>
        <p:nvSpPr>
          <p:cNvPr id="161" name="Text 161"/>
          <p:cNvSpPr txBox="1"/>
          <p:nvPr/>
        </p:nvSpPr>
        <p:spPr>
          <a:xfrm>
            <a:off x="9869488" y="3573304"/>
            <a:ext cx="795472"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Ctrl/Cmd+Shift+&gt;</a:t>
            </a:r>
            <a:endParaRPr lang="en-US" kern="100" sz="750" b="1" dirty="0">
              <a:solidFill>
                <a:srgbClr val="0A1416"/>
              </a:solidFill>
              <a:latin typeface="Aptos"/>
              <a:ea typeface="Aptos"/>
              <a:cs typeface="Aptos"/>
            </a:endParaRPr>
          </a:p>
        </p:txBody>
      </p:sp>
      <p:sp>
        <p:nvSpPr>
          <p:cNvPr id="162" name="Text 162"/>
          <p:cNvSpPr txBox="1"/>
          <p:nvPr/>
        </p:nvSpPr>
        <p:spPr>
          <a:xfrm>
            <a:off x="10858500" y="3573304"/>
            <a:ext cx="6359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&lt;</a:t>
            </a:r>
            <a:endParaRPr lang="en-US" kern="100" sz="750" b="1" dirty="0">
              <a:solidFill>
                <a:srgbClr val="0A1416"/>
              </a:solidFill>
              <a:latin typeface="Aptos"/>
              <a:ea typeface="Aptos"/>
              <a:cs typeface="Aptos"/>
            </a:endParaRPr>
          </a:p>
        </p:txBody>
      </p:sp>
      <p:pic>
        <p:nvPicPr>
          <p:cNvPr id="163" name="Picture 163"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4125913"/>
            <a:ext cx="139700" cy="139700"/>
          </a:xfrm>
          <a:prstGeom prst="rect">
            <a:avLst/>
          </a:prstGeom>
        </p:spPr>
      </p:pic>
      <p:sp>
        <p:nvSpPr>
          <p:cNvPr id="164" name="Text 164"/>
          <p:cNvSpPr txBox="1"/>
          <p:nvPr/>
        </p:nvSpPr>
        <p:spPr>
          <a:xfrm>
            <a:off x="6489700" y="4098814"/>
            <a:ext cx="504032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Clear</a:t>
            </a:r>
            <a:r>
              <a:rPr lang="en-US" kern="100" sz="1025" b="0" dirty="0">
                <a:solidFill>
                  <a:srgbClr val="2E3B3E"/>
                </a:solidFill>
                <a:latin typeface="Aptos"/>
                <a:ea typeface="Aptos"/>
                <a:cs typeface="Aptos"/>
              </a:rPr>
              <a:t> removes the selection's formatting, or returns the block to its authored style. </a:t>
            </a:r>
            <a:r>
              <a:rPr lang="en-US" kern="100" sz="1025" b="1" dirty="0">
                <a:solidFill>
                  <a:srgbClr val="0A1416"/>
                </a:solidFill>
                <a:latin typeface="Aptos"/>
                <a:ea typeface="Aptos"/>
                <a:cs typeface="Aptos"/>
              </a:rPr>
              <a:t>Done</a:t>
            </a:r>
            <a:r>
              <a:rPr lang="en-US" kern="100" sz="1025" b="0" dirty="0">
                <a:solidFill>
                  <a:srgbClr val="2E3B3E"/>
                </a:solidFill>
                <a:latin typeface="Aptos"/>
                <a:ea typeface="Aptos"/>
                <a:cs typeface="Aptos"/>
              </a:rPr>
              <a:t> applies.</a:t>
            </a:r>
            <a:endParaRPr lang="en-US" kern="100" sz="1025" b="0" dirty="0">
              <a:solidFill>
                <a:srgbClr val="2E3B3E"/>
              </a:solidFill>
              <a:latin typeface="Aptos"/>
              <a:ea typeface="Aptos"/>
              <a:cs typeface="Aptos"/>
            </a:endParaRPr>
          </a:p>
        </p:txBody>
      </p:sp>
      <p:pic>
        <p:nvPicPr>
          <p:cNvPr id="165" name="Picture 165"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4700588"/>
            <a:ext cx="139700" cy="139700"/>
          </a:xfrm>
          <a:prstGeom prst="rect">
            <a:avLst/>
          </a:prstGeom>
        </p:spPr>
      </p:pic>
      <p:sp>
        <p:nvSpPr>
          <p:cNvPr id="166" name="Text 166"/>
          <p:cNvSpPr txBox="1"/>
          <p:nvPr/>
        </p:nvSpPr>
        <p:spPr>
          <a:xfrm>
            <a:off x="6489700" y="4673489"/>
            <a:ext cx="5263594"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Fonts and colours are limited on purpose: a viewer can fix a slide but cannot leave the look.</a:t>
            </a:r>
            <a:endParaRPr lang="en-US" kern="100" sz="1025" b="0" dirty="0">
              <a:solidFill>
                <a:srgbClr val="2E3B3E"/>
              </a:solidFill>
              <a:latin typeface="Aptos"/>
              <a:ea typeface="Aptos"/>
              <a:cs typeface="Aptos"/>
            </a:endParaRPr>
          </a:p>
        </p:txBody>
      </p:sp>
      <p:pic>
        <p:nvPicPr>
          <p:cNvPr id="167" name="Picture 167" descr=""/>
          <p:cNvPicPr>
            <a:picLocks noChangeAspect="1"/>
          </p:cNvPicPr>
          <p:nvPr/>
        </p:nvPicPr>
        <p:blipFill>
          <a:blip r:embed="rId18"/>
          <a:srcRect/>
          <a:stretch>
            <a:fillRect/>
          </a:stretch>
        </p:blipFill>
        <p:spPr>
          <a:xfrm>
            <a:off x="508000" y="6400800"/>
            <a:ext cx="1006373" cy="215900"/>
          </a:xfrm>
          <a:prstGeom prst="rect">
            <a:avLst/>
          </a:prstGeom>
        </p:spPr>
      </p:pic>
      <p:sp>
        <p:nvSpPr>
          <p:cNvPr id="168" name="Text 168"/>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18</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57421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3 · SHAPES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459631"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Right-click a card, photo panel, image or text block → Resize / move shape. A teal frame with eight handles appears.</a:t>
            </a:r>
            <a:endParaRPr lang="en-US" kern="100" sz="1150" b="0" dirty="0">
              <a:solidFill>
                <a:srgbClr val="5C6C6F"/>
              </a:solidFill>
              <a:latin typeface="Aptos"/>
              <a:ea typeface="Aptos"/>
              <a:cs typeface="Aptos"/>
            </a:endParaRPr>
          </a:p>
        </p:txBody>
      </p:sp>
      <p:sp>
        <p:nvSpPr>
          <p:cNvPr id="5" name="Shape 5"/>
          <p:cNvSpPr/>
          <p:nvPr/>
        </p:nvSpPr>
        <p:spPr>
          <a:xfrm>
            <a:off x="508000" y="1714500"/>
            <a:ext cx="11176000" cy="882650"/>
          </a:xfrm>
          <a:prstGeom prst="roundRect">
            <a:avLst>
              <a:gd name="adj" fmla="val 8633"/>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6" name="Shape 6"/>
          <p:cNvSpPr/>
          <p:nvPr/>
        </p:nvSpPr>
        <p:spPr>
          <a:xfrm>
            <a:off x="511175" y="1717675"/>
            <a:ext cx="11169650" cy="876300"/>
          </a:xfrm>
          <a:prstGeom prst="roundRect">
            <a:avLst>
              <a:gd name="adj" fmla="val 8333"/>
            </a:avLst>
          </a:prstGeom>
          <a:noFill/>
          <a:ln w="6350">
            <a:solidFill>
              <a:srgbClr val="BEC1BE"/>
            </a:solidFill>
            <a:miter lim="800000"/>
          </a:ln>
        </p:spPr>
        <p:txBody>
          <a:bodyPr rtlCol="0" anchor="ctr"/>
          <a:lstStyle/>
          <a:p>
            <a:endParaRPr lang="en-US" dirty="0"/>
          </a:p>
        </p:txBody>
      </p:sp>
      <p:sp>
        <p:nvSpPr>
          <p:cNvPr id="7" name="Shape 7"/>
          <p:cNvSpPr/>
          <p:nvPr/>
        </p:nvSpPr>
        <p:spPr>
          <a:xfrm>
            <a:off x="514350" y="1720850"/>
            <a:ext cx="203200" cy="869950"/>
          </a:xfrm>
          <a:custGeom>
            <a:avLst/>
            <a:gdLst/>
            <a:ahLst/>
            <a:cxnLst/>
            <a:rect l="0" t="0" r="r" b="b"/>
            <a:pathLst>
              <a:path w="203200" h="869950">
                <a:moveTo>
                  <a:pt x="69850" y="0"/>
                </a:moveTo>
                <a:lnTo>
                  <a:pt x="203200" y="0"/>
                </a:lnTo>
                <a:lnTo>
                  <a:pt x="203200" y="869950"/>
                </a:lnTo>
                <a:lnTo>
                  <a:pt x="69850" y="869950"/>
                </a:lnTo>
                <a:arcTo wR="69850" hR="69850" stAng="5400000" swAng="5400000"/>
                <a:lnTo>
                  <a:pt x="0" y="69850"/>
                </a:lnTo>
                <a:arcTo wR="69850" hR="69850" stAng="10800000" swAng="5400000"/>
                <a:close/>
              </a:path>
            </a:pathLst>
          </a:custGeom>
          <a:solidFill>
            <a:srgbClr val="F5F8F6"/>
          </a:solidFill>
          <a:ln>
            <a:noFill/>
          </a:ln>
        </p:spPr>
        <p:txBody>
          <a:bodyPr rtlCol="0" anchor="ctr"/>
          <a:lstStyle/>
          <a:p>
            <a:endParaRPr lang="en-US" dirty="0"/>
          </a:p>
        </p:txBody>
      </p:sp>
      <p:sp>
        <p:nvSpPr>
          <p:cNvPr id="8" name="Shape 8"/>
          <p:cNvSpPr/>
          <p:nvPr/>
        </p:nvSpPr>
        <p:spPr>
          <a:xfrm>
            <a:off x="711200" y="1720850"/>
            <a:ext cx="6350" cy="869950"/>
          </a:xfrm>
          <a:prstGeom prst="rect">
            <a:avLst/>
          </a:prstGeom>
          <a:solidFill>
            <a:srgbClr val="EBF1F2"/>
          </a:solidFill>
          <a:ln>
            <a:noFill/>
          </a:ln>
        </p:spPr>
        <p:txBody>
          <a:bodyPr rtlCol="0" anchor="ctr"/>
          <a:lstStyle/>
          <a:p>
            <a:endParaRPr lang="en-US" dirty="0"/>
          </a:p>
        </p:txBody>
      </p:sp>
      <p:sp>
        <p:nvSpPr>
          <p:cNvPr id="9" name="Shape 9"/>
          <p:cNvSpPr/>
          <p:nvPr/>
        </p:nvSpPr>
        <p:spPr>
          <a:xfrm>
            <a:off x="781050" y="1949450"/>
            <a:ext cx="10833100" cy="6350"/>
          </a:xfrm>
          <a:prstGeom prst="rect">
            <a:avLst/>
          </a:prstGeom>
          <a:solidFill>
            <a:srgbClr val="003841">
              <a:alpha val="10000"/>
            </a:srgbClr>
          </a:solidFill>
          <a:ln>
            <a:noFill/>
          </a:ln>
        </p:spPr>
        <p:txBody>
          <a:bodyPr rtlCol="0" anchor="ctr"/>
          <a:lstStyle/>
          <a:p>
            <a:endParaRPr lang="en-US" dirty="0"/>
          </a:p>
        </p:txBody>
      </p:sp>
      <p:sp>
        <p:nvSpPr>
          <p:cNvPr id="10" name="Shape 10"/>
          <p:cNvSpPr/>
          <p:nvPr/>
        </p:nvSpPr>
        <p:spPr>
          <a:xfrm>
            <a:off x="1214735" y="1758950"/>
            <a:ext cx="481509" cy="152400"/>
          </a:xfrm>
          <a:prstGeom prst="roundRect">
            <a:avLst>
              <a:gd name="adj" fmla="val 25000"/>
            </a:avLst>
          </a:prstGeom>
          <a:solidFill>
            <a:srgbClr val="007B85"/>
          </a:solidFill>
          <a:ln>
            <a:noFill/>
          </a:ln>
        </p:spPr>
        <p:txBody>
          <a:bodyPr rtlCol="0" anchor="ctr"/>
          <a:lstStyle/>
          <a:p>
            <a:endParaRPr lang="en-US" dirty="0"/>
          </a:p>
        </p:txBody>
      </p:sp>
      <p:sp>
        <p:nvSpPr>
          <p:cNvPr id="11" name="Shape 11"/>
          <p:cNvSpPr/>
          <p:nvPr/>
        </p:nvSpPr>
        <p:spPr>
          <a:xfrm>
            <a:off x="781050" y="1981200"/>
            <a:ext cx="10833100" cy="279400"/>
          </a:xfrm>
          <a:prstGeom prst="rect">
            <a:avLst/>
          </a:prstGeom>
          <a:solidFill>
            <a:srgbClr val="FFFFFF"/>
          </a:solidFill>
          <a:ln>
            <a:noFill/>
          </a:ln>
        </p:spPr>
        <p:txBody>
          <a:bodyPr rtlCol="0" anchor="ctr"/>
          <a:lstStyle/>
          <a:p>
            <a:endParaRPr lang="en-US" dirty="0"/>
          </a:p>
        </p:txBody>
      </p:sp>
      <p:sp>
        <p:nvSpPr>
          <p:cNvPr id="12" name="Shape 12"/>
          <p:cNvSpPr/>
          <p:nvPr/>
        </p:nvSpPr>
        <p:spPr>
          <a:xfrm>
            <a:off x="902891"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3" name="Shape 13"/>
          <p:cNvSpPr/>
          <p:nvPr/>
        </p:nvSpPr>
        <p:spPr>
          <a:xfrm>
            <a:off x="906066"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14" name="Shape 14"/>
          <p:cNvSpPr/>
          <p:nvPr/>
        </p:nvSpPr>
        <p:spPr>
          <a:xfrm>
            <a:off x="1343918"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5" name="Shape 15"/>
          <p:cNvSpPr/>
          <p:nvPr/>
        </p:nvSpPr>
        <p:spPr>
          <a:xfrm>
            <a:off x="1347093"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16" name="Shape 16"/>
          <p:cNvSpPr/>
          <p:nvPr/>
        </p:nvSpPr>
        <p:spPr>
          <a:xfrm>
            <a:off x="1814116"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7" name="Shape 17"/>
          <p:cNvSpPr/>
          <p:nvPr/>
        </p:nvSpPr>
        <p:spPr>
          <a:xfrm>
            <a:off x="1817291"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18" name="Shape 18"/>
          <p:cNvSpPr/>
          <p:nvPr/>
        </p:nvSpPr>
        <p:spPr>
          <a:xfrm>
            <a:off x="2269034"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9" name="Shape 19"/>
          <p:cNvSpPr/>
          <p:nvPr/>
        </p:nvSpPr>
        <p:spPr>
          <a:xfrm>
            <a:off x="2272209"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20" name="Shape 20"/>
          <p:cNvSpPr/>
          <p:nvPr/>
        </p:nvSpPr>
        <p:spPr>
          <a:xfrm>
            <a:off x="2627412" y="2038350"/>
            <a:ext cx="6350" cy="165100"/>
          </a:xfrm>
          <a:prstGeom prst="rect">
            <a:avLst/>
          </a:prstGeom>
          <a:solidFill>
            <a:srgbClr val="D9E4E5"/>
          </a:solidFill>
          <a:ln>
            <a:noFill/>
          </a:ln>
        </p:spPr>
        <p:txBody>
          <a:bodyPr rtlCol="0" anchor="ctr"/>
          <a:lstStyle/>
          <a:p>
            <a:endParaRPr lang="en-US" dirty="0"/>
          </a:p>
        </p:txBody>
      </p:sp>
      <p:sp>
        <p:nvSpPr>
          <p:cNvPr id="21" name="Shape 21"/>
          <p:cNvSpPr/>
          <p:nvPr/>
        </p:nvSpPr>
        <p:spPr>
          <a:xfrm>
            <a:off x="2877542" y="2063750"/>
            <a:ext cx="114300" cy="114300"/>
          </a:xfrm>
          <a:prstGeom prst="ellipse">
            <a:avLst/>
          </a:prstGeom>
          <a:solidFill>
            <a:srgbClr val="007B85"/>
          </a:solidFill>
          <a:ln>
            <a:noFill/>
          </a:ln>
        </p:spPr>
        <p:txBody>
          <a:bodyPr rtlCol="0" anchor="ctr"/>
          <a:lstStyle/>
          <a:p>
            <a:endParaRPr lang="en-US" dirty="0"/>
          </a:p>
        </p:txBody>
      </p:sp>
      <p:sp>
        <p:nvSpPr>
          <p:cNvPr id="22" name="Shape 22"/>
          <p:cNvSpPr/>
          <p:nvPr/>
        </p:nvSpPr>
        <p:spPr>
          <a:xfrm>
            <a:off x="2880717"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23" name="Shape 23"/>
          <p:cNvSpPr/>
          <p:nvPr/>
        </p:nvSpPr>
        <p:spPr>
          <a:xfrm>
            <a:off x="3042642" y="2063750"/>
            <a:ext cx="114300" cy="114300"/>
          </a:xfrm>
          <a:prstGeom prst="ellipse">
            <a:avLst/>
          </a:prstGeom>
          <a:solidFill>
            <a:srgbClr val="F5F8F6"/>
          </a:solidFill>
          <a:ln>
            <a:noFill/>
          </a:ln>
        </p:spPr>
        <p:txBody>
          <a:bodyPr rtlCol="0" anchor="ctr"/>
          <a:lstStyle/>
          <a:p>
            <a:endParaRPr lang="en-US" dirty="0"/>
          </a:p>
        </p:txBody>
      </p:sp>
      <p:sp>
        <p:nvSpPr>
          <p:cNvPr id="24" name="Shape 24"/>
          <p:cNvSpPr/>
          <p:nvPr/>
        </p:nvSpPr>
        <p:spPr>
          <a:xfrm>
            <a:off x="3045817"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25" name="Shape 25"/>
          <p:cNvSpPr/>
          <p:nvPr/>
        </p:nvSpPr>
        <p:spPr>
          <a:xfrm>
            <a:off x="3207742" y="2063750"/>
            <a:ext cx="114300" cy="114300"/>
          </a:xfrm>
          <a:prstGeom prst="ellipse">
            <a:avLst/>
          </a:prstGeom>
          <a:solidFill>
            <a:srgbClr val="FFFFFF"/>
          </a:solidFill>
          <a:ln>
            <a:noFill/>
          </a:ln>
        </p:spPr>
        <p:txBody>
          <a:bodyPr rtlCol="0" anchor="ctr"/>
          <a:lstStyle/>
          <a:p>
            <a:endParaRPr lang="en-US" dirty="0"/>
          </a:p>
        </p:txBody>
      </p:sp>
      <p:sp>
        <p:nvSpPr>
          <p:cNvPr id="26" name="Shape 26"/>
          <p:cNvSpPr/>
          <p:nvPr/>
        </p:nvSpPr>
        <p:spPr>
          <a:xfrm>
            <a:off x="3210917"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27" name="Shape 27"/>
          <p:cNvSpPr/>
          <p:nvPr/>
        </p:nvSpPr>
        <p:spPr>
          <a:xfrm>
            <a:off x="3372842" y="2019300"/>
            <a:ext cx="653653" cy="203200"/>
          </a:xfrm>
          <a:prstGeom prst="roundRect">
            <a:avLst>
              <a:gd name="adj" fmla="val 18750"/>
            </a:avLst>
          </a:prstGeom>
          <a:solidFill>
            <a:srgbClr val="F5F8F6"/>
          </a:solidFill>
          <a:ln>
            <a:noFill/>
          </a:ln>
        </p:spPr>
        <p:txBody>
          <a:bodyPr rtlCol="0" anchor="ctr"/>
          <a:lstStyle/>
          <a:p>
            <a:endParaRPr lang="en-US" dirty="0"/>
          </a:p>
        </p:txBody>
      </p:sp>
      <p:sp>
        <p:nvSpPr>
          <p:cNvPr id="28" name="Shape 28"/>
          <p:cNvSpPr/>
          <p:nvPr/>
        </p:nvSpPr>
        <p:spPr>
          <a:xfrm>
            <a:off x="3376017" y="2022475"/>
            <a:ext cx="647303"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29" name="Shape 29"/>
          <p:cNvSpPr/>
          <p:nvPr/>
        </p:nvSpPr>
        <p:spPr>
          <a:xfrm>
            <a:off x="4102695" y="2038350"/>
            <a:ext cx="6350" cy="165100"/>
          </a:xfrm>
          <a:prstGeom prst="rect">
            <a:avLst/>
          </a:prstGeom>
          <a:solidFill>
            <a:srgbClr val="D9E4E5"/>
          </a:solidFill>
          <a:ln>
            <a:noFill/>
          </a:ln>
        </p:spPr>
        <p:txBody>
          <a:bodyPr rtlCol="0" anchor="ctr"/>
          <a:lstStyle/>
          <a:p>
            <a:endParaRPr lang="en-US" dirty="0"/>
          </a:p>
        </p:txBody>
      </p:sp>
      <p:sp>
        <p:nvSpPr>
          <p:cNvPr id="30" name="Shape 30"/>
          <p:cNvSpPr/>
          <p:nvPr/>
        </p:nvSpPr>
        <p:spPr>
          <a:xfrm>
            <a:off x="4487664" y="2019300"/>
            <a:ext cx="352127" cy="203200"/>
          </a:xfrm>
          <a:prstGeom prst="roundRect">
            <a:avLst>
              <a:gd name="adj" fmla="val 18750"/>
            </a:avLst>
          </a:prstGeom>
          <a:solidFill>
            <a:srgbClr val="F5F8F6"/>
          </a:solidFill>
          <a:ln>
            <a:noFill/>
          </a:ln>
        </p:spPr>
        <p:txBody>
          <a:bodyPr rtlCol="0" anchor="ctr"/>
          <a:lstStyle/>
          <a:p>
            <a:endParaRPr lang="en-US" dirty="0"/>
          </a:p>
        </p:txBody>
      </p:sp>
      <p:sp>
        <p:nvSpPr>
          <p:cNvPr id="31" name="Shape 31"/>
          <p:cNvSpPr/>
          <p:nvPr/>
        </p:nvSpPr>
        <p:spPr>
          <a:xfrm>
            <a:off x="4490839" y="2022475"/>
            <a:ext cx="345777"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32" name="Shape 32"/>
          <p:cNvSpPr/>
          <p:nvPr/>
        </p:nvSpPr>
        <p:spPr>
          <a:xfrm>
            <a:off x="4890591" y="2063750"/>
            <a:ext cx="114300" cy="114300"/>
          </a:xfrm>
          <a:prstGeom prst="ellipse">
            <a:avLst/>
          </a:prstGeom>
          <a:solidFill>
            <a:srgbClr val="003841"/>
          </a:solidFill>
          <a:ln>
            <a:noFill/>
          </a:ln>
        </p:spPr>
        <p:txBody>
          <a:bodyPr rtlCol="0" anchor="ctr"/>
          <a:lstStyle/>
          <a:p>
            <a:endParaRPr lang="en-US" dirty="0"/>
          </a:p>
        </p:txBody>
      </p:sp>
      <p:sp>
        <p:nvSpPr>
          <p:cNvPr id="33" name="Shape 33"/>
          <p:cNvSpPr/>
          <p:nvPr/>
        </p:nvSpPr>
        <p:spPr>
          <a:xfrm>
            <a:off x="4893766"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4" name="Shape 34"/>
          <p:cNvSpPr/>
          <p:nvPr/>
        </p:nvSpPr>
        <p:spPr>
          <a:xfrm>
            <a:off x="5081091" y="2038350"/>
            <a:ext cx="6350" cy="165100"/>
          </a:xfrm>
          <a:prstGeom prst="rect">
            <a:avLst/>
          </a:prstGeom>
          <a:solidFill>
            <a:srgbClr val="D9E4E5"/>
          </a:solidFill>
          <a:ln>
            <a:noFill/>
          </a:ln>
        </p:spPr>
        <p:txBody>
          <a:bodyPr rtlCol="0" anchor="ctr"/>
          <a:lstStyle/>
          <a:p>
            <a:endParaRPr lang="en-US" dirty="0"/>
          </a:p>
        </p:txBody>
      </p:sp>
      <p:sp>
        <p:nvSpPr>
          <p:cNvPr id="35" name="Shape 35"/>
          <p:cNvSpPr/>
          <p:nvPr/>
        </p:nvSpPr>
        <p:spPr>
          <a:xfrm>
            <a:off x="5473799" y="2022475"/>
            <a:ext cx="187226" cy="196850"/>
          </a:xfrm>
          <a:prstGeom prst="roundRect">
            <a:avLst>
              <a:gd name="adj" fmla="val 20350"/>
            </a:avLst>
          </a:prstGeom>
          <a:solidFill>
            <a:srgbClr val="F5F8F6"/>
          </a:solidFill>
          <a:ln>
            <a:noFill/>
          </a:ln>
        </p:spPr>
        <p:txBody>
          <a:bodyPr rtlCol="0" anchor="ctr"/>
          <a:lstStyle/>
          <a:p>
            <a:endParaRPr lang="en-US" dirty="0"/>
          </a:p>
        </p:txBody>
      </p:sp>
      <p:sp>
        <p:nvSpPr>
          <p:cNvPr id="36" name="Shape 36"/>
          <p:cNvSpPr/>
          <p:nvPr/>
        </p:nvSpPr>
        <p:spPr>
          <a:xfrm>
            <a:off x="5476974" y="2025650"/>
            <a:ext cx="180876" cy="190500"/>
          </a:xfrm>
          <a:prstGeom prst="roundRect">
            <a:avLst>
              <a:gd name="adj" fmla="val 19309"/>
            </a:avLst>
          </a:prstGeom>
          <a:noFill/>
          <a:ln w="6350">
            <a:solidFill>
              <a:srgbClr val="D9E4E5"/>
            </a:solidFill>
            <a:miter lim="800000"/>
          </a:ln>
        </p:spPr>
        <p:txBody>
          <a:bodyPr rtlCol="0" anchor="ctr"/>
          <a:lstStyle/>
          <a:p>
            <a:endParaRPr lang="en-US" dirty="0"/>
          </a:p>
        </p:txBody>
      </p:sp>
      <p:sp>
        <p:nvSpPr>
          <p:cNvPr id="37" name="Shape 37"/>
          <p:cNvSpPr/>
          <p:nvPr/>
        </p:nvSpPr>
        <p:spPr>
          <a:xfrm>
            <a:off x="6052443"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38" name="Shape 38"/>
          <p:cNvSpPr/>
          <p:nvPr/>
        </p:nvSpPr>
        <p:spPr>
          <a:xfrm>
            <a:off x="6055618"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39" name="Shape 39"/>
          <p:cNvSpPr/>
          <p:nvPr/>
        </p:nvSpPr>
        <p:spPr>
          <a:xfrm>
            <a:off x="6735564" y="2019300"/>
            <a:ext cx="355402" cy="203200"/>
          </a:xfrm>
          <a:prstGeom prst="roundRect">
            <a:avLst>
              <a:gd name="adj" fmla="val 18750"/>
            </a:avLst>
          </a:prstGeom>
          <a:solidFill>
            <a:srgbClr val="F5F8F6"/>
          </a:solidFill>
          <a:ln>
            <a:noFill/>
          </a:ln>
        </p:spPr>
        <p:txBody>
          <a:bodyPr rtlCol="0" anchor="ctr"/>
          <a:lstStyle/>
          <a:p>
            <a:endParaRPr lang="en-US" dirty="0"/>
          </a:p>
        </p:txBody>
      </p:sp>
      <p:sp>
        <p:nvSpPr>
          <p:cNvPr id="40" name="Shape 40"/>
          <p:cNvSpPr/>
          <p:nvPr/>
        </p:nvSpPr>
        <p:spPr>
          <a:xfrm>
            <a:off x="6738739" y="2022475"/>
            <a:ext cx="349052"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1" name="Shape 41"/>
          <p:cNvSpPr/>
          <p:nvPr/>
        </p:nvSpPr>
        <p:spPr>
          <a:xfrm>
            <a:off x="7167166" y="2038350"/>
            <a:ext cx="6350" cy="165100"/>
          </a:xfrm>
          <a:prstGeom prst="rect">
            <a:avLst/>
          </a:prstGeom>
          <a:solidFill>
            <a:srgbClr val="D9E4E5"/>
          </a:solidFill>
          <a:ln>
            <a:noFill/>
          </a:ln>
        </p:spPr>
        <p:txBody>
          <a:bodyPr rtlCol="0" anchor="ctr"/>
          <a:lstStyle/>
          <a:p>
            <a:endParaRPr lang="en-US" dirty="0"/>
          </a:p>
        </p:txBody>
      </p:sp>
      <p:sp>
        <p:nvSpPr>
          <p:cNvPr id="42" name="Shape 42"/>
          <p:cNvSpPr/>
          <p:nvPr/>
        </p:nvSpPr>
        <p:spPr>
          <a:xfrm>
            <a:off x="7249716" y="2019300"/>
            <a:ext cx="414635" cy="203200"/>
          </a:xfrm>
          <a:prstGeom prst="roundRect">
            <a:avLst>
              <a:gd name="adj" fmla="val 18750"/>
            </a:avLst>
          </a:prstGeom>
          <a:solidFill>
            <a:srgbClr val="F5F8F6"/>
          </a:solidFill>
          <a:ln>
            <a:noFill/>
          </a:ln>
        </p:spPr>
        <p:txBody>
          <a:bodyPr rtlCol="0" anchor="ctr"/>
          <a:lstStyle/>
          <a:p>
            <a:endParaRPr lang="en-US" dirty="0"/>
          </a:p>
        </p:txBody>
      </p:sp>
      <p:sp>
        <p:nvSpPr>
          <p:cNvPr id="43" name="Shape 43"/>
          <p:cNvSpPr/>
          <p:nvPr/>
        </p:nvSpPr>
        <p:spPr>
          <a:xfrm>
            <a:off x="7252891" y="2022475"/>
            <a:ext cx="408285"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4" name="Shape 44"/>
          <p:cNvSpPr/>
          <p:nvPr/>
        </p:nvSpPr>
        <p:spPr>
          <a:xfrm>
            <a:off x="7715151" y="2019300"/>
            <a:ext cx="400447" cy="203200"/>
          </a:xfrm>
          <a:prstGeom prst="roundRect">
            <a:avLst>
              <a:gd name="adj" fmla="val 18750"/>
            </a:avLst>
          </a:prstGeom>
          <a:solidFill>
            <a:srgbClr val="FFFFFF"/>
          </a:solidFill>
          <a:ln>
            <a:noFill/>
          </a:ln>
        </p:spPr>
        <p:txBody>
          <a:bodyPr rtlCol="0" anchor="ctr"/>
          <a:lstStyle/>
          <a:p>
            <a:endParaRPr lang="en-US" dirty="0"/>
          </a:p>
        </p:txBody>
      </p:sp>
      <p:sp>
        <p:nvSpPr>
          <p:cNvPr id="45" name="Shape 45"/>
          <p:cNvSpPr/>
          <p:nvPr/>
        </p:nvSpPr>
        <p:spPr>
          <a:xfrm>
            <a:off x="7718326" y="2022475"/>
            <a:ext cx="394097"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6" name="Shape 46"/>
          <p:cNvSpPr/>
          <p:nvPr/>
        </p:nvSpPr>
        <p:spPr>
          <a:xfrm>
            <a:off x="8166398" y="2019300"/>
            <a:ext cx="382488" cy="203200"/>
          </a:xfrm>
          <a:prstGeom prst="roundRect">
            <a:avLst>
              <a:gd name="adj" fmla="val 18750"/>
            </a:avLst>
          </a:prstGeom>
          <a:solidFill>
            <a:srgbClr val="007B85"/>
          </a:solidFill>
          <a:ln>
            <a:noFill/>
          </a:ln>
        </p:spPr>
        <p:txBody>
          <a:bodyPr rtlCol="0" anchor="ctr"/>
          <a:lstStyle/>
          <a:p>
            <a:endParaRPr lang="en-US" dirty="0"/>
          </a:p>
        </p:txBody>
      </p:sp>
      <p:sp>
        <p:nvSpPr>
          <p:cNvPr id="47" name="Shape 47"/>
          <p:cNvSpPr/>
          <p:nvPr/>
        </p:nvSpPr>
        <p:spPr>
          <a:xfrm>
            <a:off x="8169573" y="2022475"/>
            <a:ext cx="376138" cy="196850"/>
          </a:xfrm>
          <a:prstGeom prst="roundRect">
            <a:avLst>
              <a:gd name="adj" fmla="val 17742"/>
            </a:avLst>
          </a:prstGeom>
          <a:noFill/>
          <a:ln w="6350">
            <a:solidFill>
              <a:srgbClr val="007B85"/>
            </a:solidFill>
            <a:miter lim="800000"/>
          </a:ln>
        </p:spPr>
        <p:txBody>
          <a:bodyPr rtlCol="0" anchor="ctr"/>
          <a:lstStyle/>
          <a:p>
            <a:endParaRPr lang="en-US" dirty="0"/>
          </a:p>
        </p:txBody>
      </p:sp>
      <p:sp>
        <p:nvSpPr>
          <p:cNvPr id="48" name="Shape 48"/>
          <p:cNvSpPr/>
          <p:nvPr/>
        </p:nvSpPr>
        <p:spPr>
          <a:xfrm>
            <a:off x="781050" y="2273300"/>
            <a:ext cx="10833100" cy="292100"/>
          </a:xfrm>
          <a:prstGeom prst="rect">
            <a:avLst/>
          </a:prstGeom>
          <a:solidFill>
            <a:srgbClr val="FFFFFF"/>
          </a:solidFill>
          <a:ln>
            <a:noFill/>
          </a:ln>
        </p:spPr>
        <p:txBody>
          <a:bodyPr rtlCol="0" anchor="ctr"/>
          <a:lstStyle/>
          <a:p>
            <a:endParaRPr lang="en-US" dirty="0"/>
          </a:p>
        </p:txBody>
      </p:sp>
      <p:sp>
        <p:nvSpPr>
          <p:cNvPr id="49" name="Shape 49"/>
          <p:cNvSpPr/>
          <p:nvPr/>
        </p:nvSpPr>
        <p:spPr>
          <a:xfrm>
            <a:off x="781050" y="2273300"/>
            <a:ext cx="10833100" cy="6350"/>
          </a:xfrm>
          <a:prstGeom prst="rect">
            <a:avLst/>
          </a:prstGeom>
          <a:solidFill>
            <a:srgbClr val="003841">
              <a:alpha val="10000"/>
            </a:srgbClr>
          </a:solidFill>
          <a:ln>
            <a:noFill/>
          </a:ln>
        </p:spPr>
        <p:txBody>
          <a:bodyPr rtlCol="0" anchor="ctr"/>
          <a:lstStyle/>
          <a:p>
            <a:endParaRPr lang="en-US" dirty="0"/>
          </a:p>
        </p:txBody>
      </p:sp>
      <p:sp>
        <p:nvSpPr>
          <p:cNvPr id="50" name="Shape 50"/>
          <p:cNvSpPr/>
          <p:nvPr/>
        </p:nvSpPr>
        <p:spPr>
          <a:xfrm>
            <a:off x="1061641" y="2320925"/>
            <a:ext cx="380702" cy="203200"/>
          </a:xfrm>
          <a:prstGeom prst="roundRect">
            <a:avLst>
              <a:gd name="adj" fmla="val 18750"/>
            </a:avLst>
          </a:prstGeom>
          <a:solidFill>
            <a:srgbClr val="FFFFFF"/>
          </a:solidFill>
          <a:ln>
            <a:noFill/>
          </a:ln>
        </p:spPr>
        <p:txBody>
          <a:bodyPr rtlCol="0" anchor="ctr"/>
          <a:lstStyle/>
          <a:p>
            <a:endParaRPr lang="en-US" dirty="0"/>
          </a:p>
        </p:txBody>
      </p:sp>
      <p:sp>
        <p:nvSpPr>
          <p:cNvPr id="51" name="Shape 51"/>
          <p:cNvSpPr/>
          <p:nvPr/>
        </p:nvSpPr>
        <p:spPr>
          <a:xfrm>
            <a:off x="1064816" y="2324100"/>
            <a:ext cx="374352"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2" name="Shape 52"/>
          <p:cNvSpPr/>
          <p:nvPr/>
        </p:nvSpPr>
        <p:spPr>
          <a:xfrm>
            <a:off x="1493143" y="2320925"/>
            <a:ext cx="508000" cy="203200"/>
          </a:xfrm>
          <a:prstGeom prst="roundRect">
            <a:avLst>
              <a:gd name="adj" fmla="val 18750"/>
            </a:avLst>
          </a:prstGeom>
          <a:solidFill>
            <a:srgbClr val="FFFFFF"/>
          </a:solidFill>
          <a:ln>
            <a:noFill/>
          </a:ln>
        </p:spPr>
        <p:txBody>
          <a:bodyPr rtlCol="0" anchor="ctr"/>
          <a:lstStyle/>
          <a:p>
            <a:endParaRPr lang="en-US" dirty="0"/>
          </a:p>
        </p:txBody>
      </p:sp>
      <p:sp>
        <p:nvSpPr>
          <p:cNvPr id="53" name="Shape 53"/>
          <p:cNvSpPr/>
          <p:nvPr/>
        </p:nvSpPr>
        <p:spPr>
          <a:xfrm>
            <a:off x="1496318" y="2324100"/>
            <a:ext cx="501650"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4" name="Shape 54"/>
          <p:cNvSpPr/>
          <p:nvPr/>
        </p:nvSpPr>
        <p:spPr>
          <a:xfrm>
            <a:off x="2051943" y="2320925"/>
            <a:ext cx="581323" cy="203200"/>
          </a:xfrm>
          <a:prstGeom prst="roundRect">
            <a:avLst>
              <a:gd name="adj" fmla="val 18750"/>
            </a:avLst>
          </a:prstGeom>
          <a:solidFill>
            <a:srgbClr val="FFFFFF"/>
          </a:solidFill>
          <a:ln>
            <a:noFill/>
          </a:ln>
        </p:spPr>
        <p:txBody>
          <a:bodyPr rtlCol="0" anchor="ctr"/>
          <a:lstStyle/>
          <a:p>
            <a:endParaRPr lang="en-US" dirty="0"/>
          </a:p>
        </p:txBody>
      </p:sp>
      <p:sp>
        <p:nvSpPr>
          <p:cNvPr id="55" name="Shape 55"/>
          <p:cNvSpPr/>
          <p:nvPr/>
        </p:nvSpPr>
        <p:spPr>
          <a:xfrm>
            <a:off x="2055118" y="2324100"/>
            <a:ext cx="574973"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6" name="Shape 56"/>
          <p:cNvSpPr/>
          <p:nvPr/>
        </p:nvSpPr>
        <p:spPr>
          <a:xfrm>
            <a:off x="2684066" y="2320925"/>
            <a:ext cx="366812" cy="203200"/>
          </a:xfrm>
          <a:prstGeom prst="roundRect">
            <a:avLst>
              <a:gd name="adj" fmla="val 18750"/>
            </a:avLst>
          </a:prstGeom>
          <a:solidFill>
            <a:srgbClr val="FFFFFF"/>
          </a:solidFill>
          <a:ln>
            <a:noFill/>
          </a:ln>
        </p:spPr>
        <p:txBody>
          <a:bodyPr rtlCol="0" anchor="ctr"/>
          <a:lstStyle/>
          <a:p>
            <a:endParaRPr lang="en-US" dirty="0"/>
          </a:p>
        </p:txBody>
      </p:sp>
      <p:sp>
        <p:nvSpPr>
          <p:cNvPr id="57" name="Shape 57"/>
          <p:cNvSpPr/>
          <p:nvPr/>
        </p:nvSpPr>
        <p:spPr>
          <a:xfrm>
            <a:off x="2687241" y="2324100"/>
            <a:ext cx="360462"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8" name="Shape 58"/>
          <p:cNvSpPr/>
          <p:nvPr/>
        </p:nvSpPr>
        <p:spPr>
          <a:xfrm>
            <a:off x="3127077" y="2339975"/>
            <a:ext cx="6350" cy="165100"/>
          </a:xfrm>
          <a:prstGeom prst="rect">
            <a:avLst/>
          </a:prstGeom>
          <a:solidFill>
            <a:srgbClr val="D9E4E5"/>
          </a:solidFill>
          <a:ln>
            <a:noFill/>
          </a:ln>
        </p:spPr>
        <p:txBody>
          <a:bodyPr rtlCol="0" anchor="ctr"/>
          <a:lstStyle/>
          <a:p>
            <a:endParaRPr lang="en-US" dirty="0"/>
          </a:p>
        </p:txBody>
      </p:sp>
      <p:sp>
        <p:nvSpPr>
          <p:cNvPr id="59" name="Shape 59"/>
          <p:cNvSpPr/>
          <p:nvPr/>
        </p:nvSpPr>
        <p:spPr>
          <a:xfrm>
            <a:off x="3448546" y="2317750"/>
            <a:ext cx="247650" cy="209550"/>
          </a:xfrm>
          <a:prstGeom prst="roundRect">
            <a:avLst>
              <a:gd name="adj" fmla="val 18182"/>
            </a:avLst>
          </a:prstGeom>
          <a:solidFill>
            <a:srgbClr val="FFFFFF"/>
          </a:solidFill>
          <a:ln>
            <a:noFill/>
          </a:ln>
        </p:spPr>
        <p:txBody>
          <a:bodyPr rtlCol="0" anchor="ctr"/>
          <a:lstStyle/>
          <a:p>
            <a:endParaRPr lang="en-US" dirty="0"/>
          </a:p>
        </p:txBody>
      </p:sp>
      <p:sp>
        <p:nvSpPr>
          <p:cNvPr id="60" name="Shape 60"/>
          <p:cNvSpPr/>
          <p:nvPr/>
        </p:nvSpPr>
        <p:spPr>
          <a:xfrm>
            <a:off x="3451721" y="2320925"/>
            <a:ext cx="241300" cy="203200"/>
          </a:xfrm>
          <a:prstGeom prst="roundRect">
            <a:avLst>
              <a:gd name="adj" fmla="val 17188"/>
            </a:avLst>
          </a:prstGeom>
          <a:noFill/>
          <a:ln w="6350">
            <a:solidFill>
              <a:srgbClr val="D9E4E5"/>
            </a:solidFill>
            <a:miter lim="800000"/>
          </a:ln>
        </p:spPr>
        <p:txBody>
          <a:bodyPr rtlCol="0" anchor="ctr"/>
          <a:lstStyle/>
          <a:p>
            <a:endParaRPr lang="en-US" dirty="0"/>
          </a:p>
        </p:txBody>
      </p:sp>
      <p:sp>
        <p:nvSpPr>
          <p:cNvPr id="61" name="Shape 61"/>
          <p:cNvSpPr/>
          <p:nvPr/>
        </p:nvSpPr>
        <p:spPr>
          <a:xfrm>
            <a:off x="3746996" y="2320925"/>
            <a:ext cx="209748" cy="203200"/>
          </a:xfrm>
          <a:prstGeom prst="roundRect">
            <a:avLst>
              <a:gd name="adj" fmla="val 18750"/>
            </a:avLst>
          </a:prstGeom>
          <a:solidFill>
            <a:srgbClr val="FFFFFF"/>
          </a:solidFill>
          <a:ln>
            <a:noFill/>
          </a:ln>
        </p:spPr>
        <p:txBody>
          <a:bodyPr rtlCol="0" anchor="ctr"/>
          <a:lstStyle/>
          <a:p>
            <a:endParaRPr lang="en-US" dirty="0"/>
          </a:p>
        </p:txBody>
      </p:sp>
      <p:sp>
        <p:nvSpPr>
          <p:cNvPr id="62" name="Shape 62"/>
          <p:cNvSpPr/>
          <p:nvPr/>
        </p:nvSpPr>
        <p:spPr>
          <a:xfrm>
            <a:off x="3750171" y="2324100"/>
            <a:ext cx="203398"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63" name="Shape 63"/>
          <p:cNvSpPr/>
          <p:nvPr/>
        </p:nvSpPr>
        <p:spPr>
          <a:xfrm>
            <a:off x="4007545" y="2317750"/>
            <a:ext cx="247650" cy="209550"/>
          </a:xfrm>
          <a:prstGeom prst="roundRect">
            <a:avLst>
              <a:gd name="adj" fmla="val 18182"/>
            </a:avLst>
          </a:prstGeom>
          <a:solidFill>
            <a:srgbClr val="FFFFFF"/>
          </a:solidFill>
          <a:ln>
            <a:noFill/>
          </a:ln>
        </p:spPr>
        <p:txBody>
          <a:bodyPr rtlCol="0" anchor="ctr"/>
          <a:lstStyle/>
          <a:p>
            <a:endParaRPr lang="en-US" dirty="0"/>
          </a:p>
        </p:txBody>
      </p:sp>
      <p:sp>
        <p:nvSpPr>
          <p:cNvPr id="64" name="Shape 64"/>
          <p:cNvSpPr/>
          <p:nvPr/>
        </p:nvSpPr>
        <p:spPr>
          <a:xfrm>
            <a:off x="4010720" y="2320925"/>
            <a:ext cx="241300" cy="203200"/>
          </a:xfrm>
          <a:prstGeom prst="roundRect">
            <a:avLst>
              <a:gd name="adj" fmla="val 17188"/>
            </a:avLst>
          </a:prstGeom>
          <a:noFill/>
          <a:ln w="6350">
            <a:solidFill>
              <a:srgbClr val="D9E4E5"/>
            </a:solidFill>
            <a:miter lim="800000"/>
          </a:ln>
        </p:spPr>
        <p:txBody>
          <a:bodyPr rtlCol="0" anchor="ctr"/>
          <a:lstStyle/>
          <a:p>
            <a:endParaRPr lang="en-US" dirty="0"/>
          </a:p>
        </p:txBody>
      </p:sp>
      <p:sp>
        <p:nvSpPr>
          <p:cNvPr id="65" name="Shape 65"/>
          <p:cNvSpPr/>
          <p:nvPr/>
        </p:nvSpPr>
        <p:spPr>
          <a:xfrm>
            <a:off x="4305995" y="2317750"/>
            <a:ext cx="228600" cy="209550"/>
          </a:xfrm>
          <a:prstGeom prst="roundRect">
            <a:avLst>
              <a:gd name="adj" fmla="val 18182"/>
            </a:avLst>
          </a:prstGeom>
          <a:solidFill>
            <a:srgbClr val="FFFFFF"/>
          </a:solidFill>
          <a:ln>
            <a:noFill/>
          </a:ln>
        </p:spPr>
        <p:txBody>
          <a:bodyPr rtlCol="0" anchor="ctr"/>
          <a:lstStyle/>
          <a:p>
            <a:endParaRPr lang="en-US" dirty="0"/>
          </a:p>
        </p:txBody>
      </p:sp>
      <p:sp>
        <p:nvSpPr>
          <p:cNvPr id="66" name="Shape 66"/>
          <p:cNvSpPr/>
          <p:nvPr/>
        </p:nvSpPr>
        <p:spPr>
          <a:xfrm>
            <a:off x="4309170" y="2320925"/>
            <a:ext cx="222250" cy="203200"/>
          </a:xfrm>
          <a:prstGeom prst="roundRect">
            <a:avLst>
              <a:gd name="adj" fmla="val 17188"/>
            </a:avLst>
          </a:prstGeom>
          <a:noFill/>
          <a:ln w="6350">
            <a:solidFill>
              <a:srgbClr val="D9E4E5"/>
            </a:solidFill>
            <a:miter lim="800000"/>
          </a:ln>
        </p:spPr>
        <p:txBody>
          <a:bodyPr rtlCol="0" anchor="ctr"/>
          <a:lstStyle/>
          <a:p>
            <a:endParaRPr lang="en-US" dirty="0"/>
          </a:p>
        </p:txBody>
      </p:sp>
      <p:sp>
        <p:nvSpPr>
          <p:cNvPr id="67" name="Shape 67"/>
          <p:cNvSpPr/>
          <p:nvPr/>
        </p:nvSpPr>
        <p:spPr>
          <a:xfrm>
            <a:off x="4585395" y="2320925"/>
            <a:ext cx="209748" cy="203200"/>
          </a:xfrm>
          <a:prstGeom prst="roundRect">
            <a:avLst>
              <a:gd name="adj" fmla="val 18750"/>
            </a:avLst>
          </a:prstGeom>
          <a:solidFill>
            <a:srgbClr val="FFFFFF"/>
          </a:solidFill>
          <a:ln>
            <a:noFill/>
          </a:ln>
        </p:spPr>
        <p:txBody>
          <a:bodyPr rtlCol="0" anchor="ctr"/>
          <a:lstStyle/>
          <a:p>
            <a:endParaRPr lang="en-US" dirty="0"/>
          </a:p>
        </p:txBody>
      </p:sp>
      <p:sp>
        <p:nvSpPr>
          <p:cNvPr id="68" name="Shape 68"/>
          <p:cNvSpPr/>
          <p:nvPr/>
        </p:nvSpPr>
        <p:spPr>
          <a:xfrm>
            <a:off x="4588570" y="2324100"/>
            <a:ext cx="203398"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69" name="Shape 69"/>
          <p:cNvSpPr/>
          <p:nvPr/>
        </p:nvSpPr>
        <p:spPr>
          <a:xfrm>
            <a:off x="4845943" y="2317750"/>
            <a:ext cx="228600" cy="209550"/>
          </a:xfrm>
          <a:prstGeom prst="roundRect">
            <a:avLst>
              <a:gd name="adj" fmla="val 18182"/>
            </a:avLst>
          </a:prstGeom>
          <a:solidFill>
            <a:srgbClr val="FFFFFF"/>
          </a:solidFill>
          <a:ln>
            <a:noFill/>
          </a:ln>
        </p:spPr>
        <p:txBody>
          <a:bodyPr rtlCol="0" anchor="ctr"/>
          <a:lstStyle/>
          <a:p>
            <a:endParaRPr lang="en-US" dirty="0"/>
          </a:p>
        </p:txBody>
      </p:sp>
      <p:sp>
        <p:nvSpPr>
          <p:cNvPr id="70" name="Shape 70"/>
          <p:cNvSpPr/>
          <p:nvPr/>
        </p:nvSpPr>
        <p:spPr>
          <a:xfrm>
            <a:off x="4849118" y="2320925"/>
            <a:ext cx="222250" cy="203200"/>
          </a:xfrm>
          <a:prstGeom prst="roundRect">
            <a:avLst>
              <a:gd name="adj" fmla="val 17188"/>
            </a:avLst>
          </a:prstGeom>
          <a:noFill/>
          <a:ln w="6350">
            <a:solidFill>
              <a:srgbClr val="D9E4E5"/>
            </a:solidFill>
            <a:miter lim="800000"/>
          </a:ln>
        </p:spPr>
        <p:txBody>
          <a:bodyPr rtlCol="0" anchor="ctr"/>
          <a:lstStyle/>
          <a:p>
            <a:endParaRPr lang="en-US" dirty="0"/>
          </a:p>
        </p:txBody>
      </p:sp>
      <p:sp>
        <p:nvSpPr>
          <p:cNvPr id="71" name="Shape 71"/>
          <p:cNvSpPr/>
          <p:nvPr/>
        </p:nvSpPr>
        <p:spPr>
          <a:xfrm>
            <a:off x="5150743" y="2339975"/>
            <a:ext cx="6350" cy="165100"/>
          </a:xfrm>
          <a:prstGeom prst="rect">
            <a:avLst/>
          </a:prstGeom>
          <a:solidFill>
            <a:srgbClr val="D9E4E5"/>
          </a:solidFill>
          <a:ln>
            <a:noFill/>
          </a:ln>
        </p:spPr>
        <p:txBody>
          <a:bodyPr rtlCol="0" anchor="ctr"/>
          <a:lstStyle/>
          <a:p>
            <a:endParaRPr lang="en-US" dirty="0"/>
          </a:p>
        </p:txBody>
      </p:sp>
      <p:sp>
        <p:nvSpPr>
          <p:cNvPr id="72" name="Shape 72"/>
          <p:cNvSpPr/>
          <p:nvPr/>
        </p:nvSpPr>
        <p:spPr>
          <a:xfrm>
            <a:off x="5648325" y="2320925"/>
            <a:ext cx="238125" cy="203200"/>
          </a:xfrm>
          <a:prstGeom prst="roundRect">
            <a:avLst>
              <a:gd name="adj" fmla="val 18750"/>
            </a:avLst>
          </a:prstGeom>
          <a:solidFill>
            <a:srgbClr val="FFFFFF"/>
          </a:solidFill>
          <a:ln>
            <a:noFill/>
          </a:ln>
        </p:spPr>
        <p:txBody>
          <a:bodyPr rtlCol="0" anchor="ctr"/>
          <a:lstStyle/>
          <a:p>
            <a:endParaRPr lang="en-US" dirty="0"/>
          </a:p>
        </p:txBody>
      </p:sp>
      <p:sp>
        <p:nvSpPr>
          <p:cNvPr id="73" name="Shape 73"/>
          <p:cNvSpPr/>
          <p:nvPr/>
        </p:nvSpPr>
        <p:spPr>
          <a:xfrm>
            <a:off x="5651500" y="2324100"/>
            <a:ext cx="231775"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74" name="Shape 74"/>
          <p:cNvSpPr/>
          <p:nvPr/>
        </p:nvSpPr>
        <p:spPr>
          <a:xfrm>
            <a:off x="5937250" y="2320925"/>
            <a:ext cx="203398" cy="203200"/>
          </a:xfrm>
          <a:prstGeom prst="roundRect">
            <a:avLst>
              <a:gd name="adj" fmla="val 18750"/>
            </a:avLst>
          </a:prstGeom>
          <a:solidFill>
            <a:srgbClr val="FFFFFF"/>
          </a:solidFill>
          <a:ln>
            <a:noFill/>
          </a:ln>
        </p:spPr>
        <p:txBody>
          <a:bodyPr rtlCol="0" anchor="ctr"/>
          <a:lstStyle/>
          <a:p>
            <a:endParaRPr lang="en-US" dirty="0"/>
          </a:p>
        </p:txBody>
      </p:sp>
      <p:sp>
        <p:nvSpPr>
          <p:cNvPr id="75" name="Shape 75"/>
          <p:cNvSpPr/>
          <p:nvPr/>
        </p:nvSpPr>
        <p:spPr>
          <a:xfrm>
            <a:off x="5940425" y="2324100"/>
            <a:ext cx="197048"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76" name="Shape 76"/>
          <p:cNvSpPr/>
          <p:nvPr/>
        </p:nvSpPr>
        <p:spPr>
          <a:xfrm>
            <a:off x="6191448" y="2320925"/>
            <a:ext cx="648395" cy="203200"/>
          </a:xfrm>
          <a:prstGeom prst="roundRect">
            <a:avLst>
              <a:gd name="adj" fmla="val 18750"/>
            </a:avLst>
          </a:prstGeom>
          <a:solidFill>
            <a:srgbClr val="F5F8F6"/>
          </a:solidFill>
          <a:ln>
            <a:noFill/>
          </a:ln>
        </p:spPr>
        <p:txBody>
          <a:bodyPr rtlCol="0" anchor="ctr"/>
          <a:lstStyle/>
          <a:p>
            <a:endParaRPr lang="en-US" dirty="0"/>
          </a:p>
        </p:txBody>
      </p:sp>
      <p:sp>
        <p:nvSpPr>
          <p:cNvPr id="77" name="Shape 77"/>
          <p:cNvSpPr/>
          <p:nvPr/>
        </p:nvSpPr>
        <p:spPr>
          <a:xfrm>
            <a:off x="6194623" y="2324100"/>
            <a:ext cx="642045"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78" name="Shape 78"/>
          <p:cNvSpPr/>
          <p:nvPr/>
        </p:nvSpPr>
        <p:spPr>
          <a:xfrm>
            <a:off x="6916043" y="2339975"/>
            <a:ext cx="6350" cy="165100"/>
          </a:xfrm>
          <a:prstGeom prst="rect">
            <a:avLst/>
          </a:prstGeom>
          <a:solidFill>
            <a:srgbClr val="D9E4E5"/>
          </a:solidFill>
          <a:ln>
            <a:noFill/>
          </a:ln>
        </p:spPr>
        <p:txBody>
          <a:bodyPr rtlCol="0" anchor="ctr"/>
          <a:lstStyle/>
          <a:p>
            <a:endParaRPr lang="en-US" dirty="0"/>
          </a:p>
        </p:txBody>
      </p:sp>
      <p:sp>
        <p:nvSpPr>
          <p:cNvPr id="79" name="Shape 79"/>
          <p:cNvSpPr/>
          <p:nvPr/>
        </p:nvSpPr>
        <p:spPr>
          <a:xfrm>
            <a:off x="6998593" y="2320925"/>
            <a:ext cx="419993" cy="203200"/>
          </a:xfrm>
          <a:prstGeom prst="roundRect">
            <a:avLst>
              <a:gd name="adj" fmla="val 18750"/>
            </a:avLst>
          </a:prstGeom>
          <a:solidFill>
            <a:srgbClr val="FFFFFF"/>
          </a:solidFill>
          <a:ln>
            <a:noFill/>
          </a:ln>
        </p:spPr>
        <p:txBody>
          <a:bodyPr rtlCol="0" anchor="ctr"/>
          <a:lstStyle/>
          <a:p>
            <a:endParaRPr lang="en-US" dirty="0"/>
          </a:p>
        </p:txBody>
      </p:sp>
      <p:sp>
        <p:nvSpPr>
          <p:cNvPr id="80" name="Shape 80"/>
          <p:cNvSpPr/>
          <p:nvPr/>
        </p:nvSpPr>
        <p:spPr>
          <a:xfrm>
            <a:off x="7001768" y="2324100"/>
            <a:ext cx="413643"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81" name="Shape 81"/>
          <p:cNvSpPr/>
          <p:nvPr/>
        </p:nvSpPr>
        <p:spPr>
          <a:xfrm>
            <a:off x="7469386" y="2320925"/>
            <a:ext cx="521791" cy="203200"/>
          </a:xfrm>
          <a:prstGeom prst="roundRect">
            <a:avLst>
              <a:gd name="adj" fmla="val 18750"/>
            </a:avLst>
          </a:prstGeom>
          <a:solidFill>
            <a:srgbClr val="FFFFFF"/>
          </a:solidFill>
          <a:ln>
            <a:noFill/>
          </a:ln>
        </p:spPr>
        <p:txBody>
          <a:bodyPr rtlCol="0" anchor="ctr"/>
          <a:lstStyle/>
          <a:p>
            <a:endParaRPr lang="en-US" dirty="0"/>
          </a:p>
        </p:txBody>
      </p:sp>
      <p:sp>
        <p:nvSpPr>
          <p:cNvPr id="82" name="Shape 82"/>
          <p:cNvSpPr/>
          <p:nvPr/>
        </p:nvSpPr>
        <p:spPr>
          <a:xfrm>
            <a:off x="7472561" y="2324100"/>
            <a:ext cx="515441"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83" name="Shape 83"/>
          <p:cNvSpPr/>
          <p:nvPr/>
        </p:nvSpPr>
        <p:spPr>
          <a:xfrm>
            <a:off x="8067377" y="2339975"/>
            <a:ext cx="6350" cy="165100"/>
          </a:xfrm>
          <a:prstGeom prst="rect">
            <a:avLst/>
          </a:prstGeom>
          <a:solidFill>
            <a:srgbClr val="D9E4E5"/>
          </a:solidFill>
          <a:ln>
            <a:noFill/>
          </a:ln>
        </p:spPr>
        <p:txBody>
          <a:bodyPr rtlCol="0" anchor="ctr"/>
          <a:lstStyle/>
          <a:p>
            <a:endParaRPr lang="en-US" dirty="0"/>
          </a:p>
        </p:txBody>
      </p:sp>
      <p:sp>
        <p:nvSpPr>
          <p:cNvPr id="84" name="Shape 84"/>
          <p:cNvSpPr/>
          <p:nvPr/>
        </p:nvSpPr>
        <p:spPr>
          <a:xfrm>
            <a:off x="8149927" y="2320925"/>
            <a:ext cx="291009" cy="203200"/>
          </a:xfrm>
          <a:prstGeom prst="roundRect">
            <a:avLst>
              <a:gd name="adj" fmla="val 18750"/>
            </a:avLst>
          </a:prstGeom>
          <a:solidFill>
            <a:srgbClr val="FFFFFF"/>
          </a:solidFill>
          <a:ln>
            <a:noFill/>
          </a:ln>
        </p:spPr>
        <p:txBody>
          <a:bodyPr rtlCol="0" anchor="ctr"/>
          <a:lstStyle/>
          <a:p>
            <a:endParaRPr lang="en-US" dirty="0"/>
          </a:p>
        </p:txBody>
      </p:sp>
      <p:sp>
        <p:nvSpPr>
          <p:cNvPr id="85" name="Shape 85"/>
          <p:cNvSpPr/>
          <p:nvPr/>
        </p:nvSpPr>
        <p:spPr>
          <a:xfrm>
            <a:off x="8153102" y="2324100"/>
            <a:ext cx="284659"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86" name="Shape 86"/>
          <p:cNvSpPr/>
          <p:nvPr/>
        </p:nvSpPr>
        <p:spPr>
          <a:xfrm>
            <a:off x="508000" y="3003550"/>
            <a:ext cx="25400" cy="114300"/>
          </a:xfrm>
          <a:prstGeom prst="rect">
            <a:avLst/>
          </a:prstGeom>
          <a:solidFill>
            <a:srgbClr val="007B85"/>
          </a:solidFill>
          <a:ln>
            <a:noFill/>
          </a:ln>
        </p:spPr>
        <p:txBody>
          <a:bodyPr rtlCol="0" anchor="ctr"/>
          <a:lstStyle/>
          <a:p>
            <a:endParaRPr lang="en-US" dirty="0"/>
          </a:p>
        </p:txBody>
      </p:sp>
      <p:sp>
        <p:nvSpPr>
          <p:cNvPr id="87" name="Shape 87"/>
          <p:cNvSpPr/>
          <p:nvPr/>
        </p:nvSpPr>
        <p:spPr>
          <a:xfrm>
            <a:off x="508000" y="3695700"/>
            <a:ext cx="5435600" cy="6350"/>
          </a:xfrm>
          <a:prstGeom prst="rect">
            <a:avLst/>
          </a:prstGeom>
          <a:solidFill>
            <a:srgbClr val="EBF1F2"/>
          </a:solidFill>
          <a:ln>
            <a:noFill/>
          </a:ln>
        </p:spPr>
        <p:txBody>
          <a:bodyPr rtlCol="0" anchor="ctr"/>
          <a:lstStyle/>
          <a:p>
            <a:endParaRPr lang="en-US" dirty="0"/>
          </a:p>
        </p:txBody>
      </p:sp>
      <p:sp>
        <p:nvSpPr>
          <p:cNvPr id="88" name="Shape 88"/>
          <p:cNvSpPr/>
          <p:nvPr/>
        </p:nvSpPr>
        <p:spPr>
          <a:xfrm>
            <a:off x="2116832" y="3232150"/>
            <a:ext cx="331291" cy="174625"/>
          </a:xfrm>
          <a:prstGeom prst="roundRect">
            <a:avLst>
              <a:gd name="adj" fmla="val 21818"/>
            </a:avLst>
          </a:prstGeom>
          <a:solidFill>
            <a:srgbClr val="F5F8F6"/>
          </a:solidFill>
          <a:ln>
            <a:noFill/>
          </a:ln>
        </p:spPr>
        <p:txBody>
          <a:bodyPr rtlCol="0" anchor="ctr"/>
          <a:lstStyle/>
          <a:p>
            <a:endParaRPr lang="en-US" dirty="0"/>
          </a:p>
        </p:txBody>
      </p:sp>
      <p:sp>
        <p:nvSpPr>
          <p:cNvPr id="89" name="Shape 89"/>
          <p:cNvSpPr/>
          <p:nvPr/>
        </p:nvSpPr>
        <p:spPr>
          <a:xfrm>
            <a:off x="2116832" y="3232150"/>
            <a:ext cx="331291" cy="6350"/>
          </a:xfrm>
          <a:prstGeom prst="rect">
            <a:avLst/>
          </a:prstGeom>
          <a:solidFill>
            <a:srgbClr val="BEC1BE"/>
          </a:solidFill>
          <a:ln>
            <a:noFill/>
          </a:ln>
        </p:spPr>
        <p:txBody>
          <a:bodyPr rtlCol="0" anchor="ctr"/>
          <a:lstStyle/>
          <a:p>
            <a:endParaRPr lang="en-US" dirty="0"/>
          </a:p>
        </p:txBody>
      </p:sp>
      <p:sp>
        <p:nvSpPr>
          <p:cNvPr id="90" name="Shape 90"/>
          <p:cNvSpPr/>
          <p:nvPr/>
        </p:nvSpPr>
        <p:spPr>
          <a:xfrm>
            <a:off x="2441773" y="3232150"/>
            <a:ext cx="6350" cy="174625"/>
          </a:xfrm>
          <a:prstGeom prst="rect">
            <a:avLst/>
          </a:prstGeom>
          <a:solidFill>
            <a:srgbClr val="BEC1BE"/>
          </a:solidFill>
          <a:ln>
            <a:noFill/>
          </a:ln>
        </p:spPr>
        <p:txBody>
          <a:bodyPr rtlCol="0" anchor="ctr"/>
          <a:lstStyle/>
          <a:p>
            <a:endParaRPr lang="en-US" dirty="0"/>
          </a:p>
        </p:txBody>
      </p:sp>
      <p:sp>
        <p:nvSpPr>
          <p:cNvPr id="91" name="Shape 91"/>
          <p:cNvSpPr/>
          <p:nvPr/>
        </p:nvSpPr>
        <p:spPr>
          <a:xfrm>
            <a:off x="2116832" y="3387725"/>
            <a:ext cx="331291" cy="19050"/>
          </a:xfrm>
          <a:prstGeom prst="rect">
            <a:avLst/>
          </a:prstGeom>
          <a:solidFill>
            <a:srgbClr val="BEC1BE"/>
          </a:solidFill>
          <a:ln>
            <a:noFill/>
          </a:ln>
        </p:spPr>
        <p:txBody>
          <a:bodyPr rtlCol="0" anchor="ctr"/>
          <a:lstStyle/>
          <a:p>
            <a:endParaRPr lang="en-US" dirty="0"/>
          </a:p>
        </p:txBody>
      </p:sp>
      <p:sp>
        <p:nvSpPr>
          <p:cNvPr id="92" name="Shape 92"/>
          <p:cNvSpPr/>
          <p:nvPr/>
        </p:nvSpPr>
        <p:spPr>
          <a:xfrm>
            <a:off x="2116832" y="3232150"/>
            <a:ext cx="6350" cy="174625"/>
          </a:xfrm>
          <a:prstGeom prst="rect">
            <a:avLst/>
          </a:prstGeom>
          <a:solidFill>
            <a:srgbClr val="BEC1BE"/>
          </a:solidFill>
          <a:ln>
            <a:noFill/>
          </a:ln>
        </p:spPr>
        <p:txBody>
          <a:bodyPr rtlCol="0" anchor="ctr"/>
          <a:lstStyle/>
          <a:p>
            <a:endParaRPr lang="en-US" dirty="0"/>
          </a:p>
        </p:txBody>
      </p:sp>
      <p:sp>
        <p:nvSpPr>
          <p:cNvPr id="93" name="Shape 93"/>
          <p:cNvSpPr/>
          <p:nvPr/>
        </p:nvSpPr>
        <p:spPr>
          <a:xfrm>
            <a:off x="1569244" y="3432175"/>
            <a:ext cx="331291" cy="174625"/>
          </a:xfrm>
          <a:prstGeom prst="roundRect">
            <a:avLst>
              <a:gd name="adj" fmla="val 21818"/>
            </a:avLst>
          </a:prstGeom>
          <a:solidFill>
            <a:srgbClr val="F5F8F6"/>
          </a:solidFill>
          <a:ln>
            <a:noFill/>
          </a:ln>
        </p:spPr>
        <p:txBody>
          <a:bodyPr rtlCol="0" anchor="ctr"/>
          <a:lstStyle/>
          <a:p>
            <a:endParaRPr lang="en-US" dirty="0"/>
          </a:p>
        </p:txBody>
      </p:sp>
      <p:sp>
        <p:nvSpPr>
          <p:cNvPr id="94" name="Shape 94"/>
          <p:cNvSpPr/>
          <p:nvPr/>
        </p:nvSpPr>
        <p:spPr>
          <a:xfrm>
            <a:off x="1569244" y="3432175"/>
            <a:ext cx="331291" cy="6350"/>
          </a:xfrm>
          <a:prstGeom prst="rect">
            <a:avLst/>
          </a:prstGeom>
          <a:solidFill>
            <a:srgbClr val="BEC1BE"/>
          </a:solidFill>
          <a:ln>
            <a:noFill/>
          </a:ln>
        </p:spPr>
        <p:txBody>
          <a:bodyPr rtlCol="0" anchor="ctr"/>
          <a:lstStyle/>
          <a:p>
            <a:endParaRPr lang="en-US" dirty="0"/>
          </a:p>
        </p:txBody>
      </p:sp>
      <p:sp>
        <p:nvSpPr>
          <p:cNvPr id="95" name="Shape 95"/>
          <p:cNvSpPr/>
          <p:nvPr/>
        </p:nvSpPr>
        <p:spPr>
          <a:xfrm>
            <a:off x="1894185" y="3432175"/>
            <a:ext cx="6350" cy="174625"/>
          </a:xfrm>
          <a:prstGeom prst="rect">
            <a:avLst/>
          </a:prstGeom>
          <a:solidFill>
            <a:srgbClr val="BEC1BE"/>
          </a:solidFill>
          <a:ln>
            <a:noFill/>
          </a:ln>
        </p:spPr>
        <p:txBody>
          <a:bodyPr rtlCol="0" anchor="ctr"/>
          <a:lstStyle/>
          <a:p>
            <a:endParaRPr lang="en-US" dirty="0"/>
          </a:p>
        </p:txBody>
      </p:sp>
      <p:sp>
        <p:nvSpPr>
          <p:cNvPr id="96" name="Shape 96"/>
          <p:cNvSpPr/>
          <p:nvPr/>
        </p:nvSpPr>
        <p:spPr>
          <a:xfrm>
            <a:off x="1569244" y="3587750"/>
            <a:ext cx="331291" cy="19050"/>
          </a:xfrm>
          <a:prstGeom prst="rect">
            <a:avLst/>
          </a:prstGeom>
          <a:solidFill>
            <a:srgbClr val="BEC1BE"/>
          </a:solidFill>
          <a:ln>
            <a:noFill/>
          </a:ln>
        </p:spPr>
        <p:txBody>
          <a:bodyPr rtlCol="0" anchor="ctr"/>
          <a:lstStyle/>
          <a:p>
            <a:endParaRPr lang="en-US" dirty="0"/>
          </a:p>
        </p:txBody>
      </p:sp>
      <p:sp>
        <p:nvSpPr>
          <p:cNvPr id="97" name="Shape 97"/>
          <p:cNvSpPr/>
          <p:nvPr/>
        </p:nvSpPr>
        <p:spPr>
          <a:xfrm>
            <a:off x="1569244" y="3432175"/>
            <a:ext cx="6350" cy="174625"/>
          </a:xfrm>
          <a:prstGeom prst="rect">
            <a:avLst/>
          </a:prstGeom>
          <a:solidFill>
            <a:srgbClr val="BEC1BE"/>
          </a:solidFill>
          <a:ln>
            <a:noFill/>
          </a:ln>
        </p:spPr>
        <p:txBody>
          <a:bodyPr rtlCol="0" anchor="ctr"/>
          <a:lstStyle/>
          <a:p>
            <a:endParaRPr lang="en-US" dirty="0"/>
          </a:p>
        </p:txBody>
      </p:sp>
      <p:sp>
        <p:nvSpPr>
          <p:cNvPr id="98" name="Shape 98"/>
          <p:cNvSpPr/>
          <p:nvPr/>
        </p:nvSpPr>
        <p:spPr>
          <a:xfrm>
            <a:off x="2286794" y="3432175"/>
            <a:ext cx="247650" cy="174625"/>
          </a:xfrm>
          <a:prstGeom prst="roundRect">
            <a:avLst>
              <a:gd name="adj" fmla="val 21818"/>
            </a:avLst>
          </a:prstGeom>
          <a:solidFill>
            <a:srgbClr val="F5F8F6"/>
          </a:solidFill>
          <a:ln>
            <a:noFill/>
          </a:ln>
        </p:spPr>
        <p:txBody>
          <a:bodyPr rtlCol="0" anchor="ctr"/>
          <a:lstStyle/>
          <a:p>
            <a:endParaRPr lang="en-US" dirty="0"/>
          </a:p>
        </p:txBody>
      </p:sp>
      <p:sp>
        <p:nvSpPr>
          <p:cNvPr id="99" name="Shape 99"/>
          <p:cNvSpPr/>
          <p:nvPr/>
        </p:nvSpPr>
        <p:spPr>
          <a:xfrm>
            <a:off x="2286794" y="3432175"/>
            <a:ext cx="247650" cy="6350"/>
          </a:xfrm>
          <a:prstGeom prst="rect">
            <a:avLst/>
          </a:prstGeom>
          <a:solidFill>
            <a:srgbClr val="BEC1BE"/>
          </a:solidFill>
          <a:ln>
            <a:noFill/>
          </a:ln>
        </p:spPr>
        <p:txBody>
          <a:bodyPr rtlCol="0" anchor="ctr"/>
          <a:lstStyle/>
          <a:p>
            <a:endParaRPr lang="en-US" dirty="0"/>
          </a:p>
        </p:txBody>
      </p:sp>
      <p:sp>
        <p:nvSpPr>
          <p:cNvPr id="100" name="Shape 100"/>
          <p:cNvSpPr/>
          <p:nvPr/>
        </p:nvSpPr>
        <p:spPr>
          <a:xfrm>
            <a:off x="2528094" y="3432175"/>
            <a:ext cx="6350" cy="174625"/>
          </a:xfrm>
          <a:prstGeom prst="rect">
            <a:avLst/>
          </a:prstGeom>
          <a:solidFill>
            <a:srgbClr val="BEC1BE"/>
          </a:solidFill>
          <a:ln>
            <a:noFill/>
          </a:ln>
        </p:spPr>
        <p:txBody>
          <a:bodyPr rtlCol="0" anchor="ctr"/>
          <a:lstStyle/>
          <a:p>
            <a:endParaRPr lang="en-US" dirty="0"/>
          </a:p>
        </p:txBody>
      </p:sp>
      <p:sp>
        <p:nvSpPr>
          <p:cNvPr id="101" name="Shape 101"/>
          <p:cNvSpPr/>
          <p:nvPr/>
        </p:nvSpPr>
        <p:spPr>
          <a:xfrm>
            <a:off x="2286794" y="3587750"/>
            <a:ext cx="247650" cy="19050"/>
          </a:xfrm>
          <a:prstGeom prst="rect">
            <a:avLst/>
          </a:prstGeom>
          <a:solidFill>
            <a:srgbClr val="BEC1BE"/>
          </a:solidFill>
          <a:ln>
            <a:noFill/>
          </a:ln>
        </p:spPr>
        <p:txBody>
          <a:bodyPr rtlCol="0" anchor="ctr"/>
          <a:lstStyle/>
          <a:p>
            <a:endParaRPr lang="en-US" dirty="0"/>
          </a:p>
        </p:txBody>
      </p:sp>
      <p:sp>
        <p:nvSpPr>
          <p:cNvPr id="102" name="Shape 102"/>
          <p:cNvSpPr/>
          <p:nvPr/>
        </p:nvSpPr>
        <p:spPr>
          <a:xfrm>
            <a:off x="2286794" y="3432175"/>
            <a:ext cx="6350" cy="174625"/>
          </a:xfrm>
          <a:prstGeom prst="rect">
            <a:avLst/>
          </a:prstGeom>
          <a:solidFill>
            <a:srgbClr val="BEC1BE"/>
          </a:solidFill>
          <a:ln>
            <a:noFill/>
          </a:ln>
        </p:spPr>
        <p:txBody>
          <a:bodyPr rtlCol="0" anchor="ctr"/>
          <a:lstStyle/>
          <a:p>
            <a:endParaRPr lang="en-US" dirty="0"/>
          </a:p>
        </p:txBody>
      </p:sp>
      <p:sp>
        <p:nvSpPr>
          <p:cNvPr id="103" name="Shape 103"/>
          <p:cNvSpPr/>
          <p:nvPr/>
        </p:nvSpPr>
        <p:spPr>
          <a:xfrm>
            <a:off x="508000" y="4275138"/>
            <a:ext cx="5435600" cy="6350"/>
          </a:xfrm>
          <a:prstGeom prst="rect">
            <a:avLst/>
          </a:prstGeom>
          <a:solidFill>
            <a:srgbClr val="EBF1F2"/>
          </a:solidFill>
          <a:ln>
            <a:noFill/>
          </a:ln>
        </p:spPr>
        <p:txBody>
          <a:bodyPr rtlCol="0" anchor="ctr"/>
          <a:lstStyle/>
          <a:p>
            <a:endParaRPr lang="en-US" dirty="0"/>
          </a:p>
        </p:txBody>
      </p:sp>
      <p:sp>
        <p:nvSpPr>
          <p:cNvPr id="104" name="Shape 104"/>
          <p:cNvSpPr/>
          <p:nvPr/>
        </p:nvSpPr>
        <p:spPr>
          <a:xfrm>
            <a:off x="749300" y="3816350"/>
            <a:ext cx="276423" cy="174625"/>
          </a:xfrm>
          <a:prstGeom prst="roundRect">
            <a:avLst>
              <a:gd name="adj" fmla="val 21818"/>
            </a:avLst>
          </a:prstGeom>
          <a:solidFill>
            <a:srgbClr val="F5F8F6"/>
          </a:solidFill>
          <a:ln>
            <a:noFill/>
          </a:ln>
        </p:spPr>
        <p:txBody>
          <a:bodyPr rtlCol="0" anchor="ctr"/>
          <a:lstStyle/>
          <a:p>
            <a:endParaRPr lang="en-US" dirty="0"/>
          </a:p>
        </p:txBody>
      </p:sp>
      <p:sp>
        <p:nvSpPr>
          <p:cNvPr id="105" name="Shape 105"/>
          <p:cNvSpPr/>
          <p:nvPr/>
        </p:nvSpPr>
        <p:spPr>
          <a:xfrm>
            <a:off x="749300" y="3816350"/>
            <a:ext cx="276423" cy="6350"/>
          </a:xfrm>
          <a:prstGeom prst="rect">
            <a:avLst/>
          </a:prstGeom>
          <a:solidFill>
            <a:srgbClr val="BEC1BE"/>
          </a:solidFill>
          <a:ln>
            <a:noFill/>
          </a:ln>
        </p:spPr>
        <p:txBody>
          <a:bodyPr rtlCol="0" anchor="ctr"/>
          <a:lstStyle/>
          <a:p>
            <a:endParaRPr lang="en-US" dirty="0"/>
          </a:p>
        </p:txBody>
      </p:sp>
      <p:sp>
        <p:nvSpPr>
          <p:cNvPr id="106" name="Shape 106"/>
          <p:cNvSpPr/>
          <p:nvPr/>
        </p:nvSpPr>
        <p:spPr>
          <a:xfrm>
            <a:off x="1019373" y="3816350"/>
            <a:ext cx="6350" cy="174625"/>
          </a:xfrm>
          <a:prstGeom prst="rect">
            <a:avLst/>
          </a:prstGeom>
          <a:solidFill>
            <a:srgbClr val="BEC1BE"/>
          </a:solidFill>
          <a:ln>
            <a:noFill/>
          </a:ln>
        </p:spPr>
        <p:txBody>
          <a:bodyPr rtlCol="0" anchor="ctr"/>
          <a:lstStyle/>
          <a:p>
            <a:endParaRPr lang="en-US" dirty="0"/>
          </a:p>
        </p:txBody>
      </p:sp>
      <p:sp>
        <p:nvSpPr>
          <p:cNvPr id="107" name="Shape 107"/>
          <p:cNvSpPr/>
          <p:nvPr/>
        </p:nvSpPr>
        <p:spPr>
          <a:xfrm>
            <a:off x="749300" y="3971925"/>
            <a:ext cx="276423" cy="19050"/>
          </a:xfrm>
          <a:prstGeom prst="rect">
            <a:avLst/>
          </a:prstGeom>
          <a:solidFill>
            <a:srgbClr val="BEC1BE"/>
          </a:solidFill>
          <a:ln>
            <a:noFill/>
          </a:ln>
        </p:spPr>
        <p:txBody>
          <a:bodyPr rtlCol="0" anchor="ctr"/>
          <a:lstStyle/>
          <a:p>
            <a:endParaRPr lang="en-US" dirty="0"/>
          </a:p>
        </p:txBody>
      </p:sp>
      <p:sp>
        <p:nvSpPr>
          <p:cNvPr id="108" name="Shape 108"/>
          <p:cNvSpPr/>
          <p:nvPr/>
        </p:nvSpPr>
        <p:spPr>
          <a:xfrm>
            <a:off x="749300" y="3816350"/>
            <a:ext cx="6350" cy="174625"/>
          </a:xfrm>
          <a:prstGeom prst="rect">
            <a:avLst/>
          </a:prstGeom>
          <a:solidFill>
            <a:srgbClr val="BEC1BE"/>
          </a:solidFill>
          <a:ln>
            <a:noFill/>
          </a:ln>
        </p:spPr>
        <p:txBody>
          <a:bodyPr rtlCol="0" anchor="ctr"/>
          <a:lstStyle/>
          <a:p>
            <a:endParaRPr lang="en-US" dirty="0"/>
          </a:p>
        </p:txBody>
      </p:sp>
      <p:sp>
        <p:nvSpPr>
          <p:cNvPr id="109" name="Shape 109"/>
          <p:cNvSpPr/>
          <p:nvPr/>
        </p:nvSpPr>
        <p:spPr>
          <a:xfrm>
            <a:off x="2667893" y="3816350"/>
            <a:ext cx="531515" cy="174625"/>
          </a:xfrm>
          <a:prstGeom prst="roundRect">
            <a:avLst>
              <a:gd name="adj" fmla="val 21818"/>
            </a:avLst>
          </a:prstGeom>
          <a:solidFill>
            <a:srgbClr val="F5F8F6"/>
          </a:solidFill>
          <a:ln>
            <a:noFill/>
          </a:ln>
        </p:spPr>
        <p:txBody>
          <a:bodyPr rtlCol="0" anchor="ctr"/>
          <a:lstStyle/>
          <a:p>
            <a:endParaRPr lang="en-US" dirty="0"/>
          </a:p>
        </p:txBody>
      </p:sp>
      <p:sp>
        <p:nvSpPr>
          <p:cNvPr id="110" name="Shape 110"/>
          <p:cNvSpPr/>
          <p:nvPr/>
        </p:nvSpPr>
        <p:spPr>
          <a:xfrm>
            <a:off x="2667893" y="3816350"/>
            <a:ext cx="531515" cy="6350"/>
          </a:xfrm>
          <a:prstGeom prst="rect">
            <a:avLst/>
          </a:prstGeom>
          <a:solidFill>
            <a:srgbClr val="BEC1BE"/>
          </a:solidFill>
          <a:ln>
            <a:noFill/>
          </a:ln>
        </p:spPr>
        <p:txBody>
          <a:bodyPr rtlCol="0" anchor="ctr"/>
          <a:lstStyle/>
          <a:p>
            <a:endParaRPr lang="en-US" dirty="0"/>
          </a:p>
        </p:txBody>
      </p:sp>
      <p:sp>
        <p:nvSpPr>
          <p:cNvPr id="111" name="Shape 111"/>
          <p:cNvSpPr/>
          <p:nvPr/>
        </p:nvSpPr>
        <p:spPr>
          <a:xfrm>
            <a:off x="3193058" y="3816350"/>
            <a:ext cx="6350" cy="174625"/>
          </a:xfrm>
          <a:prstGeom prst="rect">
            <a:avLst/>
          </a:prstGeom>
          <a:solidFill>
            <a:srgbClr val="BEC1BE"/>
          </a:solidFill>
          <a:ln>
            <a:noFill/>
          </a:ln>
        </p:spPr>
        <p:txBody>
          <a:bodyPr rtlCol="0" anchor="ctr"/>
          <a:lstStyle/>
          <a:p>
            <a:endParaRPr lang="en-US" dirty="0"/>
          </a:p>
        </p:txBody>
      </p:sp>
      <p:sp>
        <p:nvSpPr>
          <p:cNvPr id="112" name="Shape 112"/>
          <p:cNvSpPr/>
          <p:nvPr/>
        </p:nvSpPr>
        <p:spPr>
          <a:xfrm>
            <a:off x="2667893" y="3971925"/>
            <a:ext cx="531515" cy="19050"/>
          </a:xfrm>
          <a:prstGeom prst="rect">
            <a:avLst/>
          </a:prstGeom>
          <a:solidFill>
            <a:srgbClr val="BEC1BE"/>
          </a:solidFill>
          <a:ln>
            <a:noFill/>
          </a:ln>
        </p:spPr>
        <p:txBody>
          <a:bodyPr rtlCol="0" anchor="ctr"/>
          <a:lstStyle/>
          <a:p>
            <a:endParaRPr lang="en-US" dirty="0"/>
          </a:p>
        </p:txBody>
      </p:sp>
      <p:sp>
        <p:nvSpPr>
          <p:cNvPr id="113" name="Shape 113"/>
          <p:cNvSpPr/>
          <p:nvPr/>
        </p:nvSpPr>
        <p:spPr>
          <a:xfrm>
            <a:off x="2667893" y="3816350"/>
            <a:ext cx="6350" cy="174625"/>
          </a:xfrm>
          <a:prstGeom prst="rect">
            <a:avLst/>
          </a:prstGeom>
          <a:solidFill>
            <a:srgbClr val="BEC1BE"/>
          </a:solidFill>
          <a:ln>
            <a:noFill/>
          </a:ln>
        </p:spPr>
        <p:txBody>
          <a:bodyPr rtlCol="0" anchor="ctr"/>
          <a:lstStyle/>
          <a:p>
            <a:endParaRPr lang="en-US" dirty="0"/>
          </a:p>
        </p:txBody>
      </p:sp>
      <p:sp>
        <p:nvSpPr>
          <p:cNvPr id="114" name="Shape 114"/>
          <p:cNvSpPr/>
          <p:nvPr/>
        </p:nvSpPr>
        <p:spPr>
          <a:xfrm>
            <a:off x="4026495" y="3816350"/>
            <a:ext cx="282277" cy="174625"/>
          </a:xfrm>
          <a:prstGeom prst="roundRect">
            <a:avLst>
              <a:gd name="adj" fmla="val 21818"/>
            </a:avLst>
          </a:prstGeom>
          <a:solidFill>
            <a:srgbClr val="F5F8F6"/>
          </a:solidFill>
          <a:ln>
            <a:noFill/>
          </a:ln>
        </p:spPr>
        <p:txBody>
          <a:bodyPr rtlCol="0" anchor="ctr"/>
          <a:lstStyle/>
          <a:p>
            <a:endParaRPr lang="en-US" dirty="0"/>
          </a:p>
        </p:txBody>
      </p:sp>
      <p:sp>
        <p:nvSpPr>
          <p:cNvPr id="115" name="Shape 115"/>
          <p:cNvSpPr/>
          <p:nvPr/>
        </p:nvSpPr>
        <p:spPr>
          <a:xfrm>
            <a:off x="4026495" y="3816350"/>
            <a:ext cx="282277" cy="6350"/>
          </a:xfrm>
          <a:prstGeom prst="rect">
            <a:avLst/>
          </a:prstGeom>
          <a:solidFill>
            <a:srgbClr val="BEC1BE"/>
          </a:solidFill>
          <a:ln>
            <a:noFill/>
          </a:ln>
        </p:spPr>
        <p:txBody>
          <a:bodyPr rtlCol="0" anchor="ctr"/>
          <a:lstStyle/>
          <a:p>
            <a:endParaRPr lang="en-US" dirty="0"/>
          </a:p>
        </p:txBody>
      </p:sp>
      <p:sp>
        <p:nvSpPr>
          <p:cNvPr id="116" name="Shape 116"/>
          <p:cNvSpPr/>
          <p:nvPr/>
        </p:nvSpPr>
        <p:spPr>
          <a:xfrm>
            <a:off x="4302423" y="3816350"/>
            <a:ext cx="6350" cy="174625"/>
          </a:xfrm>
          <a:prstGeom prst="rect">
            <a:avLst/>
          </a:prstGeom>
          <a:solidFill>
            <a:srgbClr val="BEC1BE"/>
          </a:solidFill>
          <a:ln>
            <a:noFill/>
          </a:ln>
        </p:spPr>
        <p:txBody>
          <a:bodyPr rtlCol="0" anchor="ctr"/>
          <a:lstStyle/>
          <a:p>
            <a:endParaRPr lang="en-US" dirty="0"/>
          </a:p>
        </p:txBody>
      </p:sp>
      <p:sp>
        <p:nvSpPr>
          <p:cNvPr id="117" name="Shape 117"/>
          <p:cNvSpPr/>
          <p:nvPr/>
        </p:nvSpPr>
        <p:spPr>
          <a:xfrm>
            <a:off x="4026495" y="3971925"/>
            <a:ext cx="282277" cy="19050"/>
          </a:xfrm>
          <a:prstGeom prst="rect">
            <a:avLst/>
          </a:prstGeom>
          <a:solidFill>
            <a:srgbClr val="BEC1BE"/>
          </a:solidFill>
          <a:ln>
            <a:noFill/>
          </a:ln>
        </p:spPr>
        <p:txBody>
          <a:bodyPr rtlCol="0" anchor="ctr"/>
          <a:lstStyle/>
          <a:p>
            <a:endParaRPr lang="en-US" dirty="0"/>
          </a:p>
        </p:txBody>
      </p:sp>
      <p:sp>
        <p:nvSpPr>
          <p:cNvPr id="118" name="Shape 118"/>
          <p:cNvSpPr/>
          <p:nvPr/>
        </p:nvSpPr>
        <p:spPr>
          <a:xfrm>
            <a:off x="4026495" y="3816350"/>
            <a:ext cx="6350" cy="174625"/>
          </a:xfrm>
          <a:prstGeom prst="rect">
            <a:avLst/>
          </a:prstGeom>
          <a:solidFill>
            <a:srgbClr val="BEC1BE"/>
          </a:solidFill>
          <a:ln>
            <a:noFill/>
          </a:ln>
        </p:spPr>
        <p:txBody>
          <a:bodyPr rtlCol="0" anchor="ctr"/>
          <a:lstStyle/>
          <a:p>
            <a:endParaRPr lang="en-US" dirty="0"/>
          </a:p>
        </p:txBody>
      </p:sp>
      <p:sp>
        <p:nvSpPr>
          <p:cNvPr id="119" name="Shape 119"/>
          <p:cNvSpPr/>
          <p:nvPr/>
        </p:nvSpPr>
        <p:spPr>
          <a:xfrm>
            <a:off x="4372471" y="3816350"/>
            <a:ext cx="358378" cy="174625"/>
          </a:xfrm>
          <a:prstGeom prst="roundRect">
            <a:avLst>
              <a:gd name="adj" fmla="val 21818"/>
            </a:avLst>
          </a:prstGeom>
          <a:solidFill>
            <a:srgbClr val="F5F8F6"/>
          </a:solidFill>
          <a:ln>
            <a:noFill/>
          </a:ln>
        </p:spPr>
        <p:txBody>
          <a:bodyPr rtlCol="0" anchor="ctr"/>
          <a:lstStyle/>
          <a:p>
            <a:endParaRPr lang="en-US" dirty="0"/>
          </a:p>
        </p:txBody>
      </p:sp>
      <p:sp>
        <p:nvSpPr>
          <p:cNvPr id="120" name="Shape 120"/>
          <p:cNvSpPr/>
          <p:nvPr/>
        </p:nvSpPr>
        <p:spPr>
          <a:xfrm>
            <a:off x="4372471" y="3816350"/>
            <a:ext cx="358378" cy="6350"/>
          </a:xfrm>
          <a:prstGeom prst="rect">
            <a:avLst/>
          </a:prstGeom>
          <a:solidFill>
            <a:srgbClr val="BEC1BE"/>
          </a:solidFill>
          <a:ln>
            <a:noFill/>
          </a:ln>
        </p:spPr>
        <p:txBody>
          <a:bodyPr rtlCol="0" anchor="ctr"/>
          <a:lstStyle/>
          <a:p>
            <a:endParaRPr lang="en-US" dirty="0"/>
          </a:p>
        </p:txBody>
      </p:sp>
      <p:sp>
        <p:nvSpPr>
          <p:cNvPr id="121" name="Shape 121"/>
          <p:cNvSpPr/>
          <p:nvPr/>
        </p:nvSpPr>
        <p:spPr>
          <a:xfrm>
            <a:off x="4724499" y="3816350"/>
            <a:ext cx="6350" cy="174625"/>
          </a:xfrm>
          <a:prstGeom prst="rect">
            <a:avLst/>
          </a:prstGeom>
          <a:solidFill>
            <a:srgbClr val="BEC1BE"/>
          </a:solidFill>
          <a:ln>
            <a:noFill/>
          </a:ln>
        </p:spPr>
        <p:txBody>
          <a:bodyPr rtlCol="0" anchor="ctr"/>
          <a:lstStyle/>
          <a:p>
            <a:endParaRPr lang="en-US" dirty="0"/>
          </a:p>
        </p:txBody>
      </p:sp>
      <p:sp>
        <p:nvSpPr>
          <p:cNvPr id="122" name="Shape 122"/>
          <p:cNvSpPr/>
          <p:nvPr/>
        </p:nvSpPr>
        <p:spPr>
          <a:xfrm>
            <a:off x="4372471" y="3971925"/>
            <a:ext cx="358378" cy="19050"/>
          </a:xfrm>
          <a:prstGeom prst="rect">
            <a:avLst/>
          </a:prstGeom>
          <a:solidFill>
            <a:srgbClr val="BEC1BE"/>
          </a:solidFill>
          <a:ln>
            <a:noFill/>
          </a:ln>
        </p:spPr>
        <p:txBody>
          <a:bodyPr rtlCol="0" anchor="ctr"/>
          <a:lstStyle/>
          <a:p>
            <a:endParaRPr lang="en-US" dirty="0"/>
          </a:p>
        </p:txBody>
      </p:sp>
      <p:sp>
        <p:nvSpPr>
          <p:cNvPr id="123" name="Shape 123"/>
          <p:cNvSpPr/>
          <p:nvPr/>
        </p:nvSpPr>
        <p:spPr>
          <a:xfrm>
            <a:off x="4372471" y="3816350"/>
            <a:ext cx="6350" cy="174625"/>
          </a:xfrm>
          <a:prstGeom prst="rect">
            <a:avLst/>
          </a:prstGeom>
          <a:solidFill>
            <a:srgbClr val="BEC1BE"/>
          </a:solidFill>
          <a:ln>
            <a:noFill/>
          </a:ln>
        </p:spPr>
        <p:txBody>
          <a:bodyPr rtlCol="0" anchor="ctr"/>
          <a:lstStyle/>
          <a:p>
            <a:endParaRPr lang="en-US" dirty="0"/>
          </a:p>
        </p:txBody>
      </p:sp>
      <p:sp>
        <p:nvSpPr>
          <p:cNvPr id="124" name="Shape 124"/>
          <p:cNvSpPr/>
          <p:nvPr/>
        </p:nvSpPr>
        <p:spPr>
          <a:xfrm>
            <a:off x="508000" y="4849813"/>
            <a:ext cx="5435600" cy="6350"/>
          </a:xfrm>
          <a:prstGeom prst="rect">
            <a:avLst/>
          </a:prstGeom>
          <a:solidFill>
            <a:srgbClr val="EBF1F2"/>
          </a:solidFill>
          <a:ln>
            <a:noFill/>
          </a:ln>
        </p:spPr>
        <p:txBody>
          <a:bodyPr rtlCol="0" anchor="ctr"/>
          <a:lstStyle/>
          <a:p>
            <a:endParaRPr lang="en-US" dirty="0"/>
          </a:p>
        </p:txBody>
      </p:sp>
      <p:sp>
        <p:nvSpPr>
          <p:cNvPr id="125" name="Shape 125"/>
          <p:cNvSpPr/>
          <p:nvPr/>
        </p:nvSpPr>
        <p:spPr>
          <a:xfrm>
            <a:off x="508000" y="5424488"/>
            <a:ext cx="5435600" cy="6350"/>
          </a:xfrm>
          <a:prstGeom prst="rect">
            <a:avLst/>
          </a:prstGeom>
          <a:solidFill>
            <a:srgbClr val="EBF1F2"/>
          </a:solidFill>
          <a:ln>
            <a:noFill/>
          </a:ln>
        </p:spPr>
        <p:txBody>
          <a:bodyPr rtlCol="0" anchor="ctr"/>
          <a:lstStyle/>
          <a:p>
            <a:endParaRPr lang="en-US" dirty="0"/>
          </a:p>
        </p:txBody>
      </p:sp>
      <p:sp>
        <p:nvSpPr>
          <p:cNvPr id="126" name="Shape 126"/>
          <p:cNvSpPr/>
          <p:nvPr/>
        </p:nvSpPr>
        <p:spPr>
          <a:xfrm>
            <a:off x="6248400" y="3003550"/>
            <a:ext cx="25400" cy="114300"/>
          </a:xfrm>
          <a:prstGeom prst="rect">
            <a:avLst/>
          </a:prstGeom>
          <a:solidFill>
            <a:srgbClr val="007B85"/>
          </a:solidFill>
          <a:ln>
            <a:noFill/>
          </a:ln>
        </p:spPr>
        <p:txBody>
          <a:bodyPr rtlCol="0" anchor="ctr"/>
          <a:lstStyle/>
          <a:p>
            <a:endParaRPr lang="en-US" dirty="0"/>
          </a:p>
        </p:txBody>
      </p:sp>
      <p:sp>
        <p:nvSpPr>
          <p:cNvPr id="127" name="Shape 127"/>
          <p:cNvSpPr/>
          <p:nvPr/>
        </p:nvSpPr>
        <p:spPr>
          <a:xfrm>
            <a:off x="6248400" y="3686175"/>
            <a:ext cx="5435600" cy="6350"/>
          </a:xfrm>
          <a:prstGeom prst="rect">
            <a:avLst/>
          </a:prstGeom>
          <a:solidFill>
            <a:srgbClr val="EBF1F2"/>
          </a:solidFill>
          <a:ln>
            <a:noFill/>
          </a:ln>
        </p:spPr>
        <p:txBody>
          <a:bodyPr rtlCol="0" anchor="ctr"/>
          <a:lstStyle/>
          <a:p>
            <a:endParaRPr lang="en-US" dirty="0"/>
          </a:p>
        </p:txBody>
      </p:sp>
      <p:sp>
        <p:nvSpPr>
          <p:cNvPr id="128" name="Shape 128"/>
          <p:cNvSpPr/>
          <p:nvPr/>
        </p:nvSpPr>
        <p:spPr>
          <a:xfrm>
            <a:off x="6248400" y="4065588"/>
            <a:ext cx="5435600" cy="6350"/>
          </a:xfrm>
          <a:prstGeom prst="rect">
            <a:avLst/>
          </a:prstGeom>
          <a:solidFill>
            <a:srgbClr val="EBF1F2"/>
          </a:solidFill>
          <a:ln>
            <a:noFill/>
          </a:ln>
        </p:spPr>
        <p:txBody>
          <a:bodyPr rtlCol="0" anchor="ctr"/>
          <a:lstStyle/>
          <a:p>
            <a:endParaRPr lang="en-US" dirty="0"/>
          </a:p>
        </p:txBody>
      </p:sp>
      <p:sp>
        <p:nvSpPr>
          <p:cNvPr id="129" name="Shape 129"/>
          <p:cNvSpPr/>
          <p:nvPr/>
        </p:nvSpPr>
        <p:spPr>
          <a:xfrm>
            <a:off x="6248400" y="4640263"/>
            <a:ext cx="5435600" cy="6350"/>
          </a:xfrm>
          <a:prstGeom prst="rect">
            <a:avLst/>
          </a:prstGeom>
          <a:solidFill>
            <a:srgbClr val="EBF1F2"/>
          </a:solidFill>
          <a:ln>
            <a:noFill/>
          </a:ln>
        </p:spPr>
        <p:txBody>
          <a:bodyPr rtlCol="0" anchor="ctr"/>
          <a:lstStyle/>
          <a:p>
            <a:endParaRPr lang="en-US" dirty="0"/>
          </a:p>
        </p:txBody>
      </p:sp>
      <p:sp>
        <p:nvSpPr>
          <p:cNvPr id="130" name="Shape 130"/>
          <p:cNvSpPr/>
          <p:nvPr/>
        </p:nvSpPr>
        <p:spPr>
          <a:xfrm>
            <a:off x="6248400" y="5214938"/>
            <a:ext cx="5435600" cy="6350"/>
          </a:xfrm>
          <a:prstGeom prst="rect">
            <a:avLst/>
          </a:prstGeom>
          <a:solidFill>
            <a:srgbClr val="EBF1F2"/>
          </a:solidFill>
          <a:ln>
            <a:noFill/>
          </a:ln>
        </p:spPr>
        <p:txBody>
          <a:bodyPr rtlCol="0" anchor="ctr"/>
          <a:lstStyle/>
          <a:p>
            <a:endParaRPr lang="en-US" dirty="0"/>
          </a:p>
        </p:txBody>
      </p:sp>
      <p:sp>
        <p:nvSpPr>
          <p:cNvPr id="131" name="Shape 131"/>
          <p:cNvSpPr/>
          <p:nvPr/>
        </p:nvSpPr>
        <p:spPr>
          <a:xfrm>
            <a:off x="6248400" y="5789613"/>
            <a:ext cx="5435600" cy="6350"/>
          </a:xfrm>
          <a:prstGeom prst="rect">
            <a:avLst/>
          </a:prstGeom>
          <a:solidFill>
            <a:srgbClr val="EBF1F2"/>
          </a:solidFill>
          <a:ln>
            <a:noFill/>
          </a:ln>
        </p:spPr>
        <p:txBody>
          <a:bodyPr rtlCol="0" anchor="ctr"/>
          <a:lstStyle/>
          <a:p>
            <a:endParaRPr lang="en-US" dirty="0"/>
          </a:p>
        </p:txBody>
      </p:sp>
      <p:sp>
        <p:nvSpPr>
          <p:cNvPr id="132" name="Text 132"/>
          <p:cNvSpPr txBox="1"/>
          <p:nvPr/>
        </p:nvSpPr>
        <p:spPr>
          <a:xfrm>
            <a:off x="585986" y="1776730"/>
            <a:ext cx="66278" cy="11874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133" name="Text 133"/>
          <p:cNvSpPr txBox="1"/>
          <p:nvPr/>
        </p:nvSpPr>
        <p:spPr>
          <a:xfrm>
            <a:off x="552450" y="1970723"/>
            <a:ext cx="1333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34" name="Text 134"/>
          <p:cNvSpPr txBox="1"/>
          <p:nvPr/>
        </p:nvSpPr>
        <p:spPr>
          <a:xfrm>
            <a:off x="574774" y="2135823"/>
            <a:ext cx="8860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35" name="Text 135"/>
          <p:cNvSpPr txBox="1"/>
          <p:nvPr/>
        </p:nvSpPr>
        <p:spPr>
          <a:xfrm>
            <a:off x="882650" y="1783556"/>
            <a:ext cx="230485"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Text</a:t>
            </a:r>
            <a:endParaRPr lang="en-US" kern="100" sz="625" b="1" cap="all" spc="88" dirty="0">
              <a:solidFill>
                <a:srgbClr val="8A9699"/>
              </a:solidFill>
              <a:latin typeface="Aptos"/>
              <a:ea typeface="Aptos"/>
              <a:cs typeface="Aptos"/>
            </a:endParaRPr>
          </a:p>
        </p:txBody>
      </p:sp>
      <p:sp>
        <p:nvSpPr>
          <p:cNvPr id="136" name="Text 136"/>
          <p:cNvSpPr txBox="1"/>
          <p:nvPr/>
        </p:nvSpPr>
        <p:spPr>
          <a:xfrm>
            <a:off x="1303635" y="1783556"/>
            <a:ext cx="316409"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Shape</a:t>
            </a:r>
            <a:endParaRPr lang="en-US" kern="100" sz="625" b="1" cap="all" spc="88" dirty="0">
              <a:solidFill>
                <a:srgbClr val="FFFFFF"/>
              </a:solidFill>
              <a:latin typeface="Aptos"/>
              <a:ea typeface="Aptos"/>
              <a:cs typeface="Aptos"/>
            </a:endParaRPr>
          </a:p>
        </p:txBody>
      </p:sp>
      <p:sp>
        <p:nvSpPr>
          <p:cNvPr id="137" name="Text 137"/>
          <p:cNvSpPr txBox="1"/>
          <p:nvPr/>
        </p:nvSpPr>
        <p:spPr>
          <a:xfrm>
            <a:off x="1810544" y="1783556"/>
            <a:ext cx="197247"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SVG</a:t>
            </a:r>
            <a:endParaRPr lang="en-US" kern="100" sz="625" b="1" cap="all" spc="88" dirty="0">
              <a:solidFill>
                <a:srgbClr val="8A9699"/>
              </a:solidFill>
              <a:latin typeface="Aptos"/>
              <a:ea typeface="Aptos"/>
              <a:cs typeface="Aptos"/>
            </a:endParaRPr>
          </a:p>
        </p:txBody>
      </p:sp>
      <p:sp>
        <p:nvSpPr>
          <p:cNvPr id="138" name="Text 138"/>
          <p:cNvSpPr txBox="1"/>
          <p:nvPr/>
        </p:nvSpPr>
        <p:spPr>
          <a:xfrm>
            <a:off x="793750" y="2069275"/>
            <a:ext cx="5834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X</a:t>
            </a:r>
            <a:endParaRPr lang="en-US" kern="100" sz="650" b="0" dirty="0">
              <a:solidFill>
                <a:srgbClr val="8A9699"/>
              </a:solidFill>
              <a:latin typeface="Aptos"/>
              <a:ea typeface="Aptos"/>
              <a:cs typeface="Aptos"/>
            </a:endParaRPr>
          </a:p>
        </p:txBody>
      </p:sp>
      <p:sp>
        <p:nvSpPr>
          <p:cNvPr id="139" name="Text 139"/>
          <p:cNvSpPr txBox="1"/>
          <p:nvPr/>
        </p:nvSpPr>
        <p:spPr>
          <a:xfrm>
            <a:off x="972741"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120</a:t>
            </a:r>
            <a:endParaRPr lang="en-US" kern="100" sz="700" b="0" dirty="0">
              <a:solidFill>
                <a:srgbClr val="2E3B3E"/>
              </a:solidFill>
              <a:latin typeface="Aptos"/>
              <a:ea typeface="Aptos"/>
              <a:cs typeface="Aptos"/>
            </a:endParaRPr>
          </a:p>
        </p:txBody>
      </p:sp>
      <p:sp>
        <p:nvSpPr>
          <p:cNvPr id="140" name="Text 140"/>
          <p:cNvSpPr txBox="1"/>
          <p:nvPr/>
        </p:nvSpPr>
        <p:spPr>
          <a:xfrm>
            <a:off x="1235869" y="2069275"/>
            <a:ext cx="5724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Y</a:t>
            </a:r>
            <a:endParaRPr lang="en-US" kern="100" sz="650" b="0" dirty="0">
              <a:solidFill>
                <a:srgbClr val="8A9699"/>
              </a:solidFill>
              <a:latin typeface="Aptos"/>
              <a:ea typeface="Aptos"/>
              <a:cs typeface="Aptos"/>
            </a:endParaRPr>
          </a:p>
        </p:txBody>
      </p:sp>
      <p:sp>
        <p:nvSpPr>
          <p:cNvPr id="141" name="Text 141"/>
          <p:cNvSpPr txBox="1"/>
          <p:nvPr/>
        </p:nvSpPr>
        <p:spPr>
          <a:xfrm>
            <a:off x="1413768"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300</a:t>
            </a:r>
            <a:endParaRPr lang="en-US" kern="100" sz="700" b="0" dirty="0">
              <a:solidFill>
                <a:srgbClr val="2E3B3E"/>
              </a:solidFill>
              <a:latin typeface="Aptos"/>
              <a:ea typeface="Aptos"/>
              <a:cs typeface="Aptos"/>
            </a:endParaRPr>
          </a:p>
        </p:txBody>
      </p:sp>
      <p:sp>
        <p:nvSpPr>
          <p:cNvPr id="142" name="Text 142"/>
          <p:cNvSpPr txBox="1"/>
          <p:nvPr/>
        </p:nvSpPr>
        <p:spPr>
          <a:xfrm>
            <a:off x="1676896" y="2069275"/>
            <a:ext cx="8642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W</a:t>
            </a:r>
            <a:endParaRPr lang="en-US" kern="100" sz="650" b="0" dirty="0">
              <a:solidFill>
                <a:srgbClr val="8A9699"/>
              </a:solidFill>
              <a:latin typeface="Aptos"/>
              <a:ea typeface="Aptos"/>
              <a:cs typeface="Aptos"/>
            </a:endParaRPr>
          </a:p>
        </p:txBody>
      </p:sp>
      <p:sp>
        <p:nvSpPr>
          <p:cNvPr id="143" name="Text 143"/>
          <p:cNvSpPr txBox="1"/>
          <p:nvPr/>
        </p:nvSpPr>
        <p:spPr>
          <a:xfrm>
            <a:off x="1883966"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420</a:t>
            </a:r>
            <a:endParaRPr lang="en-US" kern="100" sz="700" b="0" dirty="0">
              <a:solidFill>
                <a:srgbClr val="2E3B3E"/>
              </a:solidFill>
              <a:latin typeface="Aptos"/>
              <a:ea typeface="Aptos"/>
              <a:cs typeface="Aptos"/>
            </a:endParaRPr>
          </a:p>
        </p:txBody>
      </p:sp>
      <p:sp>
        <p:nvSpPr>
          <p:cNvPr id="144" name="Text 144"/>
          <p:cNvSpPr txBox="1"/>
          <p:nvPr/>
        </p:nvSpPr>
        <p:spPr>
          <a:xfrm>
            <a:off x="2147094" y="2069275"/>
            <a:ext cx="7114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H</a:t>
            </a:r>
            <a:endParaRPr lang="en-US" kern="100" sz="650" b="0" dirty="0">
              <a:solidFill>
                <a:srgbClr val="8A9699"/>
              </a:solidFill>
              <a:latin typeface="Aptos"/>
              <a:ea typeface="Aptos"/>
              <a:cs typeface="Aptos"/>
            </a:endParaRPr>
          </a:p>
        </p:txBody>
      </p:sp>
      <p:sp>
        <p:nvSpPr>
          <p:cNvPr id="145" name="Text 145"/>
          <p:cNvSpPr txBox="1"/>
          <p:nvPr/>
        </p:nvSpPr>
        <p:spPr>
          <a:xfrm>
            <a:off x="2338884"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300</a:t>
            </a:r>
            <a:endParaRPr lang="en-US" kern="100" sz="700" b="0" dirty="0">
              <a:solidFill>
                <a:srgbClr val="2E3B3E"/>
              </a:solidFill>
              <a:latin typeface="Aptos"/>
              <a:ea typeface="Aptos"/>
              <a:cs typeface="Aptos"/>
            </a:endParaRPr>
          </a:p>
        </p:txBody>
      </p:sp>
      <p:sp>
        <p:nvSpPr>
          <p:cNvPr id="146" name="Text 146"/>
          <p:cNvSpPr txBox="1"/>
          <p:nvPr/>
        </p:nvSpPr>
        <p:spPr>
          <a:xfrm>
            <a:off x="2709962" y="2069275"/>
            <a:ext cx="11678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Fill</a:t>
            </a:r>
            <a:endParaRPr lang="en-US" kern="100" sz="650" b="0" dirty="0">
              <a:solidFill>
                <a:srgbClr val="8A9699"/>
              </a:solidFill>
              <a:latin typeface="Aptos"/>
              <a:ea typeface="Aptos"/>
              <a:cs typeface="Aptos"/>
            </a:endParaRPr>
          </a:p>
        </p:txBody>
      </p:sp>
      <p:sp>
        <p:nvSpPr>
          <p:cNvPr id="147" name="Text 147"/>
          <p:cNvSpPr txBox="1"/>
          <p:nvPr/>
        </p:nvSpPr>
        <p:spPr>
          <a:xfrm>
            <a:off x="3442692" y="2070799"/>
            <a:ext cx="534511"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Transparent ▾</a:t>
            </a:r>
            <a:endParaRPr lang="en-US" kern="100" sz="700" b="0" dirty="0">
              <a:solidFill>
                <a:srgbClr val="2E3B3E"/>
              </a:solidFill>
              <a:latin typeface="Aptos"/>
              <a:ea typeface="Aptos"/>
              <a:cs typeface="Aptos"/>
            </a:endParaRPr>
          </a:p>
        </p:txBody>
      </p:sp>
      <p:sp>
        <p:nvSpPr>
          <p:cNvPr id="148" name="Text 148"/>
          <p:cNvSpPr txBox="1"/>
          <p:nvPr/>
        </p:nvSpPr>
        <p:spPr>
          <a:xfrm>
            <a:off x="4185245" y="2069275"/>
            <a:ext cx="25161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Border</a:t>
            </a:r>
            <a:endParaRPr lang="en-US" kern="100" sz="650" b="0" dirty="0">
              <a:solidFill>
                <a:srgbClr val="8A9699"/>
              </a:solidFill>
              <a:latin typeface="Aptos"/>
              <a:ea typeface="Aptos"/>
              <a:cs typeface="Aptos"/>
            </a:endParaRPr>
          </a:p>
        </p:txBody>
      </p:sp>
      <p:sp>
        <p:nvSpPr>
          <p:cNvPr id="149" name="Text 149"/>
          <p:cNvSpPr txBox="1"/>
          <p:nvPr/>
        </p:nvSpPr>
        <p:spPr>
          <a:xfrm>
            <a:off x="4557514" y="2070799"/>
            <a:ext cx="225127"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 px ▾</a:t>
            </a:r>
            <a:endParaRPr lang="en-US" kern="100" sz="700" b="0" dirty="0">
              <a:solidFill>
                <a:srgbClr val="2E3B3E"/>
              </a:solidFill>
              <a:latin typeface="Aptos"/>
              <a:ea typeface="Aptos"/>
              <a:cs typeface="Aptos"/>
            </a:endParaRPr>
          </a:p>
        </p:txBody>
      </p:sp>
      <p:sp>
        <p:nvSpPr>
          <p:cNvPr id="150" name="Text 150"/>
          <p:cNvSpPr txBox="1"/>
          <p:nvPr/>
        </p:nvSpPr>
        <p:spPr>
          <a:xfrm>
            <a:off x="5163641" y="2069275"/>
            <a:ext cx="259358"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Radius</a:t>
            </a:r>
            <a:endParaRPr lang="en-US" kern="100" sz="650" b="0" dirty="0">
              <a:solidFill>
                <a:srgbClr val="8A9699"/>
              </a:solidFill>
              <a:latin typeface="Aptos"/>
              <a:ea typeface="Aptos"/>
              <a:cs typeface="Aptos"/>
            </a:endParaRPr>
          </a:p>
        </p:txBody>
      </p:sp>
      <p:sp>
        <p:nvSpPr>
          <p:cNvPr id="151" name="Text 151"/>
          <p:cNvSpPr txBox="1"/>
          <p:nvPr/>
        </p:nvSpPr>
        <p:spPr>
          <a:xfrm>
            <a:off x="5543649" y="2067624"/>
            <a:ext cx="60226"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8</a:t>
            </a:r>
            <a:endParaRPr lang="en-US" kern="100" sz="700" b="0" dirty="0">
              <a:solidFill>
                <a:srgbClr val="2E3B3E"/>
              </a:solidFill>
              <a:latin typeface="Aptos"/>
              <a:ea typeface="Aptos"/>
              <a:cs typeface="Aptos"/>
            </a:endParaRPr>
          </a:p>
        </p:txBody>
      </p:sp>
      <p:sp>
        <p:nvSpPr>
          <p:cNvPr id="152" name="Text 152"/>
          <p:cNvSpPr txBox="1"/>
          <p:nvPr/>
        </p:nvSpPr>
        <p:spPr>
          <a:xfrm>
            <a:off x="5711825" y="2069275"/>
            <a:ext cx="289818"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Opacity</a:t>
            </a:r>
            <a:endParaRPr lang="en-US" kern="100" sz="650" b="0" dirty="0">
              <a:solidFill>
                <a:srgbClr val="8A9699"/>
              </a:solidFill>
              <a:latin typeface="Aptos"/>
              <a:ea typeface="Aptos"/>
              <a:cs typeface="Aptos"/>
            </a:endParaRPr>
          </a:p>
        </p:txBody>
      </p:sp>
      <p:sp>
        <p:nvSpPr>
          <p:cNvPr id="153" name="Text 153"/>
          <p:cNvSpPr txBox="1"/>
          <p:nvPr/>
        </p:nvSpPr>
        <p:spPr>
          <a:xfrm>
            <a:off x="6122293"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100</a:t>
            </a:r>
            <a:endParaRPr lang="en-US" kern="100" sz="700" b="0" dirty="0">
              <a:solidFill>
                <a:srgbClr val="2E3B3E"/>
              </a:solidFill>
              <a:latin typeface="Aptos"/>
              <a:ea typeface="Aptos"/>
              <a:cs typeface="Aptos"/>
            </a:endParaRPr>
          </a:p>
        </p:txBody>
      </p:sp>
      <p:sp>
        <p:nvSpPr>
          <p:cNvPr id="154" name="Text 154"/>
          <p:cNvSpPr txBox="1"/>
          <p:nvPr/>
        </p:nvSpPr>
        <p:spPr>
          <a:xfrm>
            <a:off x="6385421" y="2069275"/>
            <a:ext cx="299343"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Shadow</a:t>
            </a:r>
            <a:endParaRPr lang="en-US" kern="100" sz="650" b="0" dirty="0">
              <a:solidFill>
                <a:srgbClr val="8A9699"/>
              </a:solidFill>
              <a:latin typeface="Aptos"/>
              <a:ea typeface="Aptos"/>
              <a:cs typeface="Aptos"/>
            </a:endParaRPr>
          </a:p>
        </p:txBody>
      </p:sp>
      <p:sp>
        <p:nvSpPr>
          <p:cNvPr id="155" name="Text 155"/>
          <p:cNvSpPr txBox="1"/>
          <p:nvPr/>
        </p:nvSpPr>
        <p:spPr>
          <a:xfrm>
            <a:off x="6805414" y="2070799"/>
            <a:ext cx="228402"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Soft ▾</a:t>
            </a:r>
            <a:endParaRPr lang="en-US" kern="100" sz="700" b="0" dirty="0">
              <a:solidFill>
                <a:srgbClr val="2E3B3E"/>
              </a:solidFill>
              <a:latin typeface="Aptos"/>
              <a:ea typeface="Aptos"/>
              <a:cs typeface="Aptos"/>
            </a:endParaRPr>
          </a:p>
        </p:txBody>
      </p:sp>
      <p:sp>
        <p:nvSpPr>
          <p:cNvPr id="156" name="Text 156"/>
          <p:cNvSpPr txBox="1"/>
          <p:nvPr/>
        </p:nvSpPr>
        <p:spPr>
          <a:xfrm>
            <a:off x="7319566" y="2070799"/>
            <a:ext cx="287635"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Stack ▾</a:t>
            </a:r>
            <a:endParaRPr lang="en-US" kern="100" sz="700" b="0" dirty="0">
              <a:solidFill>
                <a:srgbClr val="2E3B3E"/>
              </a:solidFill>
              <a:latin typeface="Aptos"/>
              <a:ea typeface="Aptos"/>
              <a:cs typeface="Aptos"/>
            </a:endParaRPr>
          </a:p>
        </p:txBody>
      </p:sp>
      <p:sp>
        <p:nvSpPr>
          <p:cNvPr id="157" name="Text 157"/>
          <p:cNvSpPr txBox="1"/>
          <p:nvPr/>
        </p:nvSpPr>
        <p:spPr>
          <a:xfrm>
            <a:off x="7791351" y="2065973"/>
            <a:ext cx="26074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Reset</a:t>
            </a:r>
            <a:endParaRPr lang="en-US" kern="100" sz="750" b="1" dirty="0">
              <a:solidFill>
                <a:srgbClr val="0A1416"/>
              </a:solidFill>
              <a:latin typeface="Aptos"/>
              <a:ea typeface="Aptos"/>
              <a:cs typeface="Aptos"/>
            </a:endParaRPr>
          </a:p>
        </p:txBody>
      </p:sp>
      <p:sp>
        <p:nvSpPr>
          <p:cNvPr id="158" name="Text 158"/>
          <p:cNvSpPr txBox="1"/>
          <p:nvPr/>
        </p:nvSpPr>
        <p:spPr>
          <a:xfrm>
            <a:off x="8242598" y="2065973"/>
            <a:ext cx="24278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sp>
        <p:nvSpPr>
          <p:cNvPr id="159" name="Text 159"/>
          <p:cNvSpPr txBox="1"/>
          <p:nvPr/>
        </p:nvSpPr>
        <p:spPr>
          <a:xfrm>
            <a:off x="793750" y="2370900"/>
            <a:ext cx="21709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Order</a:t>
            </a:r>
            <a:endParaRPr lang="en-US" kern="100" sz="650" b="0" dirty="0">
              <a:solidFill>
                <a:srgbClr val="8A9699"/>
              </a:solidFill>
              <a:latin typeface="Aptos"/>
              <a:ea typeface="Aptos"/>
              <a:cs typeface="Aptos"/>
            </a:endParaRPr>
          </a:p>
        </p:txBody>
      </p:sp>
      <p:sp>
        <p:nvSpPr>
          <p:cNvPr id="160" name="Text 160"/>
          <p:cNvSpPr txBox="1"/>
          <p:nvPr/>
        </p:nvSpPr>
        <p:spPr>
          <a:xfrm>
            <a:off x="1137841" y="2367598"/>
            <a:ext cx="24100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Front</a:t>
            </a:r>
            <a:endParaRPr lang="en-US" kern="100" sz="750" b="1" dirty="0">
              <a:solidFill>
                <a:srgbClr val="0A1416"/>
              </a:solidFill>
              <a:latin typeface="Aptos"/>
              <a:ea typeface="Aptos"/>
              <a:cs typeface="Aptos"/>
            </a:endParaRPr>
          </a:p>
        </p:txBody>
      </p:sp>
      <p:sp>
        <p:nvSpPr>
          <p:cNvPr id="161" name="Text 161"/>
          <p:cNvSpPr txBox="1"/>
          <p:nvPr/>
        </p:nvSpPr>
        <p:spPr>
          <a:xfrm>
            <a:off x="1569343" y="2367598"/>
            <a:ext cx="36982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Forward</a:t>
            </a:r>
            <a:endParaRPr lang="en-US" kern="100" sz="750" b="1" dirty="0">
              <a:solidFill>
                <a:srgbClr val="0A1416"/>
              </a:solidFill>
              <a:latin typeface="Aptos"/>
              <a:ea typeface="Aptos"/>
              <a:cs typeface="Aptos"/>
            </a:endParaRPr>
          </a:p>
        </p:txBody>
      </p:sp>
      <p:sp>
        <p:nvSpPr>
          <p:cNvPr id="162" name="Text 162"/>
          <p:cNvSpPr txBox="1"/>
          <p:nvPr/>
        </p:nvSpPr>
        <p:spPr>
          <a:xfrm>
            <a:off x="2128143" y="2367598"/>
            <a:ext cx="44608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Backward</a:t>
            </a:r>
            <a:endParaRPr lang="en-US" kern="100" sz="750" b="1" dirty="0">
              <a:solidFill>
                <a:srgbClr val="0A1416"/>
              </a:solidFill>
              <a:latin typeface="Aptos"/>
              <a:ea typeface="Aptos"/>
              <a:cs typeface="Aptos"/>
            </a:endParaRPr>
          </a:p>
        </p:txBody>
      </p:sp>
      <p:sp>
        <p:nvSpPr>
          <p:cNvPr id="163" name="Text 163"/>
          <p:cNvSpPr txBox="1"/>
          <p:nvPr/>
        </p:nvSpPr>
        <p:spPr>
          <a:xfrm>
            <a:off x="2760266" y="2367598"/>
            <a:ext cx="22711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a:t>
            </a:r>
            <a:endParaRPr lang="en-US" kern="100" sz="750" b="1" dirty="0">
              <a:solidFill>
                <a:srgbClr val="0A1416"/>
              </a:solidFill>
              <a:latin typeface="Aptos"/>
              <a:ea typeface="Aptos"/>
              <a:cs typeface="Aptos"/>
            </a:endParaRPr>
          </a:p>
        </p:txBody>
      </p:sp>
      <p:sp>
        <p:nvSpPr>
          <p:cNvPr id="164" name="Text 164"/>
          <p:cNvSpPr txBox="1"/>
          <p:nvPr/>
        </p:nvSpPr>
        <p:spPr>
          <a:xfrm>
            <a:off x="3209627" y="2370900"/>
            <a:ext cx="18811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Align</a:t>
            </a:r>
            <a:endParaRPr lang="en-US" kern="100" sz="650" b="0" dirty="0">
              <a:solidFill>
                <a:srgbClr val="8A9699"/>
              </a:solidFill>
              <a:latin typeface="Aptos"/>
              <a:ea typeface="Aptos"/>
              <a:cs typeface="Aptos"/>
            </a:endParaRPr>
          </a:p>
        </p:txBody>
      </p:sp>
      <p:sp>
        <p:nvSpPr>
          <p:cNvPr id="165" name="Text 165"/>
          <p:cNvSpPr txBox="1"/>
          <p:nvPr/>
        </p:nvSpPr>
        <p:spPr>
          <a:xfrm>
            <a:off x="3524746" y="2370773"/>
            <a:ext cx="1079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66" name="Text 166"/>
          <p:cNvSpPr txBox="1"/>
          <p:nvPr/>
        </p:nvSpPr>
        <p:spPr>
          <a:xfrm>
            <a:off x="3823196" y="2367598"/>
            <a:ext cx="7004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67" name="Text 167"/>
          <p:cNvSpPr txBox="1"/>
          <p:nvPr/>
        </p:nvSpPr>
        <p:spPr>
          <a:xfrm>
            <a:off x="4083745" y="2370773"/>
            <a:ext cx="1079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68" name="Text 168"/>
          <p:cNvSpPr txBox="1"/>
          <p:nvPr/>
        </p:nvSpPr>
        <p:spPr>
          <a:xfrm>
            <a:off x="4382195" y="2370773"/>
            <a:ext cx="8890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69" name="Text 169"/>
          <p:cNvSpPr txBox="1"/>
          <p:nvPr/>
        </p:nvSpPr>
        <p:spPr>
          <a:xfrm>
            <a:off x="4661595" y="2367598"/>
            <a:ext cx="7004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70" name="Text 170"/>
          <p:cNvSpPr txBox="1"/>
          <p:nvPr/>
        </p:nvSpPr>
        <p:spPr>
          <a:xfrm>
            <a:off x="4922143" y="2370773"/>
            <a:ext cx="8890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71" name="Text 171"/>
          <p:cNvSpPr txBox="1"/>
          <p:nvPr/>
        </p:nvSpPr>
        <p:spPr>
          <a:xfrm>
            <a:off x="5233293" y="2370900"/>
            <a:ext cx="365593"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Distribute</a:t>
            </a:r>
            <a:endParaRPr lang="en-US" kern="100" sz="650" b="0" dirty="0">
              <a:solidFill>
                <a:srgbClr val="8A9699"/>
              </a:solidFill>
              <a:latin typeface="Aptos"/>
              <a:ea typeface="Aptos"/>
              <a:cs typeface="Aptos"/>
            </a:endParaRPr>
          </a:p>
        </p:txBody>
      </p:sp>
      <p:sp>
        <p:nvSpPr>
          <p:cNvPr id="172" name="Text 172"/>
          <p:cNvSpPr txBox="1"/>
          <p:nvPr/>
        </p:nvSpPr>
        <p:spPr>
          <a:xfrm>
            <a:off x="5724525" y="2367598"/>
            <a:ext cx="98425"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73" name="Text 173"/>
          <p:cNvSpPr txBox="1"/>
          <p:nvPr/>
        </p:nvSpPr>
        <p:spPr>
          <a:xfrm>
            <a:off x="6013450" y="2367598"/>
            <a:ext cx="6369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174" name="Text 174"/>
          <p:cNvSpPr txBox="1"/>
          <p:nvPr/>
        </p:nvSpPr>
        <p:spPr>
          <a:xfrm>
            <a:off x="6261298" y="2372424"/>
            <a:ext cx="529042"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to selection ▾</a:t>
            </a:r>
            <a:endParaRPr lang="en-US" kern="100" sz="700" b="0" dirty="0">
              <a:solidFill>
                <a:srgbClr val="2E3B3E"/>
              </a:solidFill>
              <a:latin typeface="Aptos"/>
              <a:ea typeface="Aptos"/>
              <a:cs typeface="Aptos"/>
            </a:endParaRPr>
          </a:p>
        </p:txBody>
      </p:sp>
      <p:sp>
        <p:nvSpPr>
          <p:cNvPr id="175" name="Text 175"/>
          <p:cNvSpPr txBox="1"/>
          <p:nvPr/>
        </p:nvSpPr>
        <p:spPr>
          <a:xfrm>
            <a:off x="7074793" y="2367598"/>
            <a:ext cx="280293"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Group</a:t>
            </a:r>
            <a:endParaRPr lang="en-US" kern="100" sz="750" b="1" dirty="0">
              <a:solidFill>
                <a:srgbClr val="0A1416"/>
              </a:solidFill>
              <a:latin typeface="Aptos"/>
              <a:ea typeface="Aptos"/>
              <a:cs typeface="Aptos"/>
            </a:endParaRPr>
          </a:p>
        </p:txBody>
      </p:sp>
      <p:sp>
        <p:nvSpPr>
          <p:cNvPr id="176" name="Text 176"/>
          <p:cNvSpPr txBox="1"/>
          <p:nvPr/>
        </p:nvSpPr>
        <p:spPr>
          <a:xfrm>
            <a:off x="7545586" y="2367598"/>
            <a:ext cx="38416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Ungroup</a:t>
            </a:r>
            <a:endParaRPr lang="en-US" kern="100" sz="750" b="1" dirty="0">
              <a:solidFill>
                <a:srgbClr val="0A1416"/>
              </a:solidFill>
              <a:latin typeface="Aptos"/>
              <a:ea typeface="Aptos"/>
              <a:cs typeface="Aptos"/>
            </a:endParaRPr>
          </a:p>
        </p:txBody>
      </p:sp>
      <p:sp>
        <p:nvSpPr>
          <p:cNvPr id="177" name="Text 177"/>
          <p:cNvSpPr txBox="1"/>
          <p:nvPr/>
        </p:nvSpPr>
        <p:spPr>
          <a:xfrm>
            <a:off x="8226127" y="2367598"/>
            <a:ext cx="15130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&lt;/&gt;</a:t>
            </a:r>
            <a:endParaRPr lang="en-US" kern="100" sz="750" b="1" dirty="0">
              <a:solidFill>
                <a:srgbClr val="0A1416"/>
              </a:solidFill>
              <a:latin typeface="Aptos"/>
              <a:ea typeface="Aptos"/>
              <a:cs typeface="Aptos"/>
            </a:endParaRPr>
          </a:p>
        </p:txBody>
      </p:sp>
      <p:sp>
        <p:nvSpPr>
          <p:cNvPr id="178" name="Text 178"/>
          <p:cNvSpPr txBox="1"/>
          <p:nvPr/>
        </p:nvSpPr>
        <p:spPr>
          <a:xfrm>
            <a:off x="635000" y="3005773"/>
            <a:ext cx="136403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Moving and resizing</a:t>
            </a:r>
            <a:endParaRPr lang="en-US" kern="100" sz="750" b="1" cap="all" spc="120" dirty="0">
              <a:solidFill>
                <a:srgbClr val="007B85"/>
              </a:solidFill>
              <a:latin typeface="Aptos"/>
              <a:ea typeface="Aptos"/>
              <a:cs typeface="Aptos"/>
            </a:endParaRPr>
          </a:p>
        </p:txBody>
      </p:sp>
      <p:pic>
        <p:nvPicPr>
          <p:cNvPr id="179" name="Picture 179"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3219450"/>
            <a:ext cx="139700" cy="139700"/>
          </a:xfrm>
          <a:prstGeom prst="rect">
            <a:avLst/>
          </a:prstGeom>
        </p:spPr>
      </p:pic>
      <p:sp>
        <p:nvSpPr>
          <p:cNvPr id="180" name="Text 180"/>
          <p:cNvSpPr txBox="1"/>
          <p:nvPr/>
        </p:nvSpPr>
        <p:spPr>
          <a:xfrm>
            <a:off x="749300" y="3192351"/>
            <a:ext cx="4930616"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Drag a handle</a:t>
            </a:r>
            <a:r>
              <a:rPr lang="en-US" kern="100" sz="1025" b="0" dirty="0">
                <a:solidFill>
                  <a:srgbClr val="2E3B3E"/>
                </a:solidFill>
                <a:latin typeface="Aptos"/>
                <a:ea typeface="Aptos"/>
                <a:cs typeface="Aptos"/>
              </a:rPr>
              <a:t> to resize ( keeps the proportions), </a:t>
            </a:r>
            <a:r>
              <a:rPr lang="en-US" kern="100" sz="1025" b="1" dirty="0">
                <a:solidFill>
                  <a:srgbClr val="0A1416"/>
                </a:solidFill>
                <a:latin typeface="Aptos"/>
                <a:ea typeface="Aptos"/>
                <a:cs typeface="Aptos"/>
              </a:rPr>
              <a:t>drag inside</a:t>
            </a:r>
            <a:r>
              <a:rPr lang="en-US" kern="100" sz="1025" b="0" dirty="0">
                <a:solidFill>
                  <a:srgbClr val="2E3B3E"/>
                </a:solidFill>
                <a:latin typeface="Aptos"/>
                <a:ea typeface="Aptos"/>
                <a:cs typeface="Aptos"/>
              </a:rPr>
              <a:t> to move. Arrow keys nudge by 1 px, by 10; +arrows resize.</a:t>
            </a:r>
            <a:endParaRPr lang="en-US" kern="100" sz="1025" b="0" dirty="0">
              <a:solidFill>
                <a:srgbClr val="2E3B3E"/>
              </a:solidFill>
              <a:latin typeface="Aptos"/>
              <a:ea typeface="Aptos"/>
              <a:cs typeface="Aptos"/>
            </a:endParaRPr>
          </a:p>
        </p:txBody>
      </p:sp>
      <p:sp>
        <p:nvSpPr>
          <p:cNvPr id="181" name="Text 181"/>
          <p:cNvSpPr txBox="1"/>
          <p:nvPr/>
        </p:nvSpPr>
        <p:spPr>
          <a:xfrm>
            <a:off x="2180332" y="3246279"/>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182" name="Text 182"/>
          <p:cNvSpPr txBox="1"/>
          <p:nvPr/>
        </p:nvSpPr>
        <p:spPr>
          <a:xfrm>
            <a:off x="1632744" y="3446304"/>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183" name="Text 183"/>
          <p:cNvSpPr txBox="1"/>
          <p:nvPr/>
        </p:nvSpPr>
        <p:spPr>
          <a:xfrm>
            <a:off x="2350294" y="3446304"/>
            <a:ext cx="133350"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Alt</a:t>
            </a:r>
            <a:endParaRPr lang="en-US" kern="100" sz="750" b="1" dirty="0">
              <a:solidFill>
                <a:srgbClr val="0A1416"/>
              </a:solidFill>
              <a:latin typeface="Aptos"/>
              <a:ea typeface="Aptos"/>
              <a:cs typeface="Aptos"/>
            </a:endParaRPr>
          </a:p>
        </p:txBody>
      </p:sp>
      <p:pic>
        <p:nvPicPr>
          <p:cNvPr id="184" name="Picture 184"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3803650"/>
            <a:ext cx="139700" cy="139700"/>
          </a:xfrm>
          <a:prstGeom prst="rect">
            <a:avLst/>
          </a:prstGeom>
        </p:spPr>
      </p:pic>
      <p:sp>
        <p:nvSpPr>
          <p:cNvPr id="185" name="Text 185"/>
          <p:cNvSpPr txBox="1"/>
          <p:nvPr/>
        </p:nvSpPr>
        <p:spPr>
          <a:xfrm>
            <a:off x="749300" y="3776551"/>
            <a:ext cx="5056007"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selects the enclosing shape, steps back in; , or a click outside finishes.</a:t>
            </a:r>
            <a:endParaRPr lang="en-US" kern="100" sz="1025" b="0" dirty="0">
              <a:solidFill>
                <a:srgbClr val="2E3B3E"/>
              </a:solidFill>
              <a:latin typeface="Aptos"/>
              <a:ea typeface="Aptos"/>
              <a:cs typeface="Aptos"/>
            </a:endParaRPr>
          </a:p>
        </p:txBody>
      </p:sp>
      <p:sp>
        <p:nvSpPr>
          <p:cNvPr id="186" name="Text 186"/>
          <p:cNvSpPr txBox="1"/>
          <p:nvPr/>
        </p:nvSpPr>
        <p:spPr>
          <a:xfrm>
            <a:off x="812800" y="3830479"/>
            <a:ext cx="1621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Tab</a:t>
            </a:r>
            <a:endParaRPr lang="en-US" kern="100" sz="750" b="1" dirty="0">
              <a:solidFill>
                <a:srgbClr val="0A1416"/>
              </a:solidFill>
              <a:latin typeface="Aptos"/>
              <a:ea typeface="Aptos"/>
              <a:cs typeface="Aptos"/>
            </a:endParaRPr>
          </a:p>
        </p:txBody>
      </p:sp>
      <p:sp>
        <p:nvSpPr>
          <p:cNvPr id="187" name="Text 187"/>
          <p:cNvSpPr txBox="1"/>
          <p:nvPr/>
        </p:nvSpPr>
        <p:spPr>
          <a:xfrm>
            <a:off x="2731393" y="3830479"/>
            <a:ext cx="42069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Shift+Tab</a:t>
            </a:r>
            <a:endParaRPr lang="en-US" kern="100" sz="750" b="1" dirty="0">
              <a:solidFill>
                <a:srgbClr val="0A1416"/>
              </a:solidFill>
              <a:latin typeface="Aptos"/>
              <a:ea typeface="Aptos"/>
              <a:cs typeface="Aptos"/>
            </a:endParaRPr>
          </a:p>
        </p:txBody>
      </p:sp>
      <p:sp>
        <p:nvSpPr>
          <p:cNvPr id="188" name="Text 188"/>
          <p:cNvSpPr txBox="1"/>
          <p:nvPr/>
        </p:nvSpPr>
        <p:spPr>
          <a:xfrm>
            <a:off x="4089995" y="383047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189" name="Text 189"/>
          <p:cNvSpPr txBox="1"/>
          <p:nvPr/>
        </p:nvSpPr>
        <p:spPr>
          <a:xfrm>
            <a:off x="4435971" y="3830479"/>
            <a:ext cx="24407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Enter</a:t>
            </a:r>
            <a:endParaRPr lang="en-US" kern="100" sz="750" b="1" dirty="0">
              <a:solidFill>
                <a:srgbClr val="0A1416"/>
              </a:solidFill>
              <a:latin typeface="Aptos"/>
              <a:ea typeface="Aptos"/>
              <a:cs typeface="Aptos"/>
            </a:endParaRPr>
          </a:p>
        </p:txBody>
      </p:sp>
      <p:pic>
        <p:nvPicPr>
          <p:cNvPr id="190" name="Picture 190"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4383088"/>
            <a:ext cx="139700" cy="139700"/>
          </a:xfrm>
          <a:prstGeom prst="rect">
            <a:avLst/>
          </a:prstGeom>
        </p:spPr>
      </p:pic>
      <p:sp>
        <p:nvSpPr>
          <p:cNvPr id="191" name="Text 191"/>
          <p:cNvSpPr txBox="1"/>
          <p:nvPr/>
        </p:nvSpPr>
        <p:spPr>
          <a:xfrm>
            <a:off x="749300" y="4355989"/>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Only inline geometry changes</a:t>
            </a:r>
            <a:r>
              <a:rPr lang="en-US" kern="100" sz="1025" b="0" dirty="0">
                <a:solidFill>
                  <a:srgbClr val="2E3B3E"/>
                </a:solidFill>
                <a:latin typeface="Aptos"/>
                <a:ea typeface="Aptos"/>
                <a:cs typeface="Aptos"/>
              </a:rPr>
              <a:t> — left, top, width, height — and pointer movement is divided by the slide's current scale, so coordinates stay exact artboard pixels at any window size.</a:t>
            </a:r>
            <a:endParaRPr lang="en-US" kern="100" sz="1025" b="0" dirty="0">
              <a:solidFill>
                <a:srgbClr val="2E3B3E"/>
              </a:solidFill>
              <a:latin typeface="Aptos"/>
              <a:ea typeface="Aptos"/>
              <a:cs typeface="Aptos"/>
            </a:endParaRPr>
          </a:p>
        </p:txBody>
      </p:sp>
      <p:pic>
        <p:nvPicPr>
          <p:cNvPr id="192" name="Picture 192"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4957763"/>
            <a:ext cx="139700" cy="139700"/>
          </a:xfrm>
          <a:prstGeom prst="rect">
            <a:avLst/>
          </a:prstGeom>
        </p:spPr>
      </p:pic>
      <p:sp>
        <p:nvSpPr>
          <p:cNvPr id="193" name="Text 193"/>
          <p:cNvSpPr txBox="1"/>
          <p:nvPr/>
        </p:nvSpPr>
        <p:spPr>
          <a:xfrm>
            <a:off x="749300" y="4930664"/>
            <a:ext cx="5046393"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Elements in normal flow get only the right and bottom handles: they grow right and down. </a:t>
            </a:r>
            <a:r>
              <a:rPr lang="en-US" kern="100" sz="1025" b="1" dirty="0">
                <a:solidFill>
                  <a:srgbClr val="0A1416"/>
                </a:solidFill>
                <a:latin typeface="Aptos"/>
                <a:ea typeface="Aptos"/>
                <a:cs typeface="Aptos"/>
              </a:rPr>
              <a:t>Reset</a:t>
            </a:r>
            <a:r>
              <a:rPr lang="en-US" kern="100" sz="1025" b="0" dirty="0">
                <a:solidFill>
                  <a:srgbClr val="2E3B3E"/>
                </a:solidFill>
                <a:latin typeface="Aptos"/>
                <a:ea typeface="Aptos"/>
                <a:cs typeface="Aptos"/>
              </a:rPr>
              <a:t> restores size, position and style.</a:t>
            </a:r>
            <a:endParaRPr lang="en-US" kern="100" sz="1025" b="0" dirty="0">
              <a:solidFill>
                <a:srgbClr val="2E3B3E"/>
              </a:solidFill>
              <a:latin typeface="Aptos"/>
              <a:ea typeface="Aptos"/>
              <a:cs typeface="Aptos"/>
            </a:endParaRPr>
          </a:p>
        </p:txBody>
      </p:sp>
      <p:sp>
        <p:nvSpPr>
          <p:cNvPr id="194" name="Text 194"/>
          <p:cNvSpPr txBox="1"/>
          <p:nvPr/>
        </p:nvSpPr>
        <p:spPr>
          <a:xfrm>
            <a:off x="6375400" y="3005773"/>
            <a:ext cx="961501"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The shape row</a:t>
            </a:r>
            <a:endParaRPr lang="en-US" kern="100" sz="750" b="1" cap="all" spc="120" dirty="0">
              <a:solidFill>
                <a:srgbClr val="007B85"/>
              </a:solidFill>
              <a:latin typeface="Aptos"/>
              <a:ea typeface="Aptos"/>
              <a:cs typeface="Aptos"/>
            </a:endParaRPr>
          </a:p>
        </p:txBody>
      </p:sp>
      <p:pic>
        <p:nvPicPr>
          <p:cNvPr id="195" name="Picture 195"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3219450"/>
            <a:ext cx="139700" cy="139700"/>
          </a:xfrm>
          <a:prstGeom prst="rect">
            <a:avLst/>
          </a:prstGeom>
        </p:spPr>
      </p:pic>
      <p:sp>
        <p:nvSpPr>
          <p:cNvPr id="196" name="Text 196"/>
          <p:cNvSpPr txBox="1"/>
          <p:nvPr/>
        </p:nvSpPr>
        <p:spPr>
          <a:xfrm>
            <a:off x="6489700" y="3192351"/>
            <a:ext cx="51311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X / Y / W / H</a:t>
            </a:r>
            <a:r>
              <a:rPr lang="en-US" kern="100" sz="1025" b="0" dirty="0">
                <a:solidFill>
                  <a:srgbClr val="2E3B3E"/>
                </a:solidFill>
                <a:latin typeface="Aptos"/>
                <a:ea typeface="Aptos"/>
                <a:cs typeface="Aptos"/>
              </a:rPr>
              <a:t> typed exactly; </a:t>
            </a:r>
            <a:r>
              <a:rPr lang="en-US" kern="100" sz="1025" b="1" dirty="0">
                <a:solidFill>
                  <a:srgbClr val="0A1416"/>
                </a:solidFill>
                <a:latin typeface="Aptos"/>
                <a:ea typeface="Aptos"/>
                <a:cs typeface="Aptos"/>
              </a:rPr>
              <a:t>fill</a:t>
            </a:r>
            <a:r>
              <a:rPr lang="en-US" kern="100" sz="1025" b="0" dirty="0">
                <a:solidFill>
                  <a:srgbClr val="2E3B3E"/>
                </a:solidFill>
                <a:latin typeface="Aptos"/>
                <a:ea typeface="Aptos"/>
                <a:cs typeface="Aptos"/>
              </a:rPr>
              <a:t> (the palette, transparent or default); </a:t>
            </a:r>
            <a:r>
              <a:rPr lang="en-US" kern="100" sz="1025" b="1" dirty="0">
                <a:solidFill>
                  <a:srgbClr val="0A1416"/>
                </a:solidFill>
                <a:latin typeface="Aptos"/>
                <a:ea typeface="Aptos"/>
                <a:cs typeface="Aptos"/>
              </a:rPr>
              <a:t>border</a:t>
            </a:r>
            <a:r>
              <a:rPr lang="en-US" kern="100" sz="1025" b="0" dirty="0">
                <a:solidFill>
                  <a:srgbClr val="2E3B3E"/>
                </a:solidFill>
                <a:latin typeface="Aptos"/>
                <a:ea typeface="Aptos"/>
                <a:cs typeface="Aptos"/>
              </a:rPr>
              <a:t> none to 6 px in a palette colour; </a:t>
            </a:r>
            <a:r>
              <a:rPr lang="en-US" kern="100" sz="1025" b="1" dirty="0">
                <a:solidFill>
                  <a:srgbClr val="0A1416"/>
                </a:solidFill>
                <a:latin typeface="Aptos"/>
                <a:ea typeface="Aptos"/>
                <a:cs typeface="Aptos"/>
              </a:rPr>
              <a:t>corner radius</a:t>
            </a:r>
            <a:r>
              <a:rPr lang="en-US" kern="100" sz="1025" b="0" dirty="0">
                <a:solidFill>
                  <a:srgbClr val="2E3B3E"/>
                </a:solidFill>
                <a:latin typeface="Aptos"/>
                <a:ea typeface="Aptos"/>
                <a:cs typeface="Aptos"/>
              </a:rPr>
              <a:t>, </a:t>
            </a:r>
            <a:r>
              <a:rPr lang="en-US" kern="100" sz="1025" b="1" dirty="0">
                <a:solidFill>
                  <a:srgbClr val="0A1416"/>
                </a:solidFill>
                <a:latin typeface="Aptos"/>
                <a:ea typeface="Aptos"/>
                <a:cs typeface="Aptos"/>
              </a:rPr>
              <a:t>opacity</a:t>
            </a:r>
            <a:r>
              <a:rPr lang="en-US" kern="100" sz="1025" b="0" dirty="0">
                <a:solidFill>
                  <a:srgbClr val="2E3B3E"/>
                </a:solidFill>
                <a:latin typeface="Aptos"/>
                <a:ea typeface="Aptos"/>
                <a:cs typeface="Aptos"/>
              </a:rPr>
              <a:t>, </a:t>
            </a:r>
            <a:r>
              <a:rPr lang="en-US" kern="100" sz="1025" b="1" dirty="0">
                <a:solidFill>
                  <a:srgbClr val="0A1416"/>
                </a:solidFill>
                <a:latin typeface="Aptos"/>
                <a:ea typeface="Aptos"/>
                <a:cs typeface="Aptos"/>
              </a:rPr>
              <a:t>shadow</a:t>
            </a:r>
            <a:r>
              <a:rPr lang="en-US" kern="100" sz="1025" b="0" dirty="0">
                <a:solidFill>
                  <a:srgbClr val="2E3B3E"/>
                </a:solidFill>
                <a:latin typeface="Aptos"/>
                <a:ea typeface="Aptos"/>
                <a:cs typeface="Aptos"/>
              </a:rPr>
              <a:t> none / soft / strong.</a:t>
            </a:r>
            <a:endParaRPr lang="en-US" kern="100" sz="1025" b="0" dirty="0">
              <a:solidFill>
                <a:srgbClr val="2E3B3E"/>
              </a:solidFill>
              <a:latin typeface="Aptos"/>
              <a:ea typeface="Aptos"/>
              <a:cs typeface="Aptos"/>
            </a:endParaRPr>
          </a:p>
        </p:txBody>
      </p:sp>
      <p:pic>
        <p:nvPicPr>
          <p:cNvPr id="197" name="Picture 197"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3794125"/>
            <a:ext cx="139700" cy="139700"/>
          </a:xfrm>
          <a:prstGeom prst="rect">
            <a:avLst/>
          </a:prstGeom>
        </p:spPr>
      </p:pic>
      <p:sp>
        <p:nvSpPr>
          <p:cNvPr id="198" name="Text 198"/>
          <p:cNvSpPr txBox="1"/>
          <p:nvPr/>
        </p:nvSpPr>
        <p:spPr>
          <a:xfrm>
            <a:off x="6489700" y="3767026"/>
            <a:ext cx="4913582"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Everything is inline style on the element, recorded as one reversible edit per element.</a:t>
            </a:r>
            <a:endParaRPr lang="en-US" kern="100" sz="1025" b="0" dirty="0">
              <a:solidFill>
                <a:srgbClr val="2E3B3E"/>
              </a:solidFill>
              <a:latin typeface="Aptos"/>
              <a:ea typeface="Aptos"/>
              <a:cs typeface="Aptos"/>
            </a:endParaRPr>
          </a:p>
        </p:txBody>
      </p:sp>
      <p:pic>
        <p:nvPicPr>
          <p:cNvPr id="199" name="Picture 199"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4173538"/>
            <a:ext cx="139700" cy="139700"/>
          </a:xfrm>
          <a:prstGeom prst="rect">
            <a:avLst/>
          </a:prstGeom>
        </p:spPr>
      </p:pic>
      <p:sp>
        <p:nvSpPr>
          <p:cNvPr id="200" name="Text 200"/>
          <p:cNvSpPr txBox="1"/>
          <p:nvPr/>
        </p:nvSpPr>
        <p:spPr>
          <a:xfrm>
            <a:off x="6489700" y="4146439"/>
            <a:ext cx="508444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Neighbours do not re-flow.</a:t>
            </a:r>
            <a:r>
              <a:rPr lang="en-US" kern="100" sz="1025" b="0" dirty="0">
                <a:solidFill>
                  <a:srgbClr val="2E3B3E"/>
                </a:solidFill>
                <a:latin typeface="Aptos"/>
                <a:ea typeface="Aptos"/>
                <a:cs typeface="Aptos"/>
              </a:rPr>
              <a:t> Widen one card in a row, then use </a:t>
            </a:r>
            <a:r>
              <a:rPr lang="en-US" kern="100" sz="1025" b="0" i="1" dirty="0">
                <a:solidFill>
                  <a:srgbClr val="2E3B3E"/>
                </a:solidFill>
                <a:latin typeface="Aptos"/>
                <a:ea typeface="Aptos"/>
                <a:cs typeface="Aptos"/>
              </a:rPr>
              <a:t>Distribute</a:t>
            </a:r>
            <a:r>
              <a:rPr lang="en-US" kern="100" sz="1025" b="0" dirty="0">
                <a:solidFill>
                  <a:srgbClr val="2E3B3E"/>
                </a:solidFill>
                <a:latin typeface="Aptos"/>
                <a:ea typeface="Aptos"/>
                <a:cs typeface="Aptos"/>
              </a:rPr>
              <a:t> or move the next card to restore the spacing. The overlap rules still apply to the result.</a:t>
            </a:r>
            <a:endParaRPr lang="en-US" kern="100" sz="1025" b="0" dirty="0">
              <a:solidFill>
                <a:srgbClr val="2E3B3E"/>
              </a:solidFill>
              <a:latin typeface="Aptos"/>
              <a:ea typeface="Aptos"/>
              <a:cs typeface="Aptos"/>
            </a:endParaRPr>
          </a:p>
        </p:txBody>
      </p:sp>
      <p:pic>
        <p:nvPicPr>
          <p:cNvPr id="201" name="Picture 201"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4748213"/>
            <a:ext cx="139700" cy="139700"/>
          </a:xfrm>
          <a:prstGeom prst="rect">
            <a:avLst/>
          </a:prstGeom>
        </p:spPr>
      </p:pic>
      <p:sp>
        <p:nvSpPr>
          <p:cNvPr id="202" name="Text 202"/>
          <p:cNvSpPr txBox="1"/>
          <p:nvPr/>
        </p:nvSpPr>
        <p:spPr>
          <a:xfrm>
            <a:off x="6489700" y="4721114"/>
            <a:ext cx="488679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Stack</a:t>
            </a:r>
            <a:r>
              <a:rPr lang="en-US" kern="100" sz="1025" b="0" dirty="0">
                <a:solidFill>
                  <a:srgbClr val="2E3B3E"/>
                </a:solidFill>
                <a:latin typeface="Aptos"/>
                <a:ea typeface="Aptos"/>
                <a:cs typeface="Aptos"/>
              </a:rPr>
              <a:t> lists the enclosing shapes, the selected one and its children, for the level a click cannot reach.</a:t>
            </a:r>
            <a:endParaRPr lang="en-US" kern="100" sz="1025" b="0" dirty="0">
              <a:solidFill>
                <a:srgbClr val="2E3B3E"/>
              </a:solidFill>
              <a:latin typeface="Aptos"/>
              <a:ea typeface="Aptos"/>
              <a:cs typeface="Aptos"/>
            </a:endParaRPr>
          </a:p>
        </p:txBody>
      </p:sp>
      <p:pic>
        <p:nvPicPr>
          <p:cNvPr id="203" name="Picture 203" desc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6248400" y="5322888"/>
            <a:ext cx="139700" cy="139700"/>
          </a:xfrm>
          <a:prstGeom prst="rect">
            <a:avLst/>
          </a:prstGeom>
        </p:spPr>
      </p:pic>
      <p:sp>
        <p:nvSpPr>
          <p:cNvPr id="204" name="Text 204"/>
          <p:cNvSpPr txBox="1"/>
          <p:nvPr/>
        </p:nvSpPr>
        <p:spPr>
          <a:xfrm>
            <a:off x="6489700" y="5295789"/>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Edit SVG</a:t>
            </a:r>
            <a:r>
              <a:rPr lang="en-US" kern="100" sz="1025" b="0" dirty="0">
                <a:solidFill>
                  <a:srgbClr val="2E3B3E"/>
                </a:solidFill>
                <a:latin typeface="Aptos"/>
                <a:ea typeface="Aptos"/>
                <a:cs typeface="Aptos"/>
              </a:rPr>
              <a:t>: a drawn icon, diagram or chart has parts of its own — the next two slides. The SVG as a whole is still a shape: </a:t>
            </a:r>
            <a:r>
              <a:rPr lang="en-US" kern="100" sz="1025" b="0" i="1" dirty="0">
                <a:solidFill>
                  <a:srgbClr val="2E3B3E"/>
                </a:solidFill>
                <a:latin typeface="Aptos"/>
                <a:ea typeface="Aptos"/>
                <a:cs typeface="Aptos"/>
              </a:rPr>
              <a:t>Resize / move shape</a:t>
            </a:r>
            <a:r>
              <a:rPr lang="en-US" kern="100" sz="1025" b="0" dirty="0">
                <a:solidFill>
                  <a:srgbClr val="2E3B3E"/>
                </a:solidFill>
                <a:latin typeface="Aptos"/>
                <a:ea typeface="Aptos"/>
                <a:cs typeface="Aptos"/>
              </a:rPr>
              <a:t> sizes and places it.</a:t>
            </a:r>
            <a:endParaRPr lang="en-US" kern="100" sz="1025" b="0" dirty="0">
              <a:solidFill>
                <a:srgbClr val="2E3B3E"/>
              </a:solidFill>
              <a:latin typeface="Aptos"/>
              <a:ea typeface="Aptos"/>
              <a:cs typeface="Aptos"/>
            </a:endParaRPr>
          </a:p>
        </p:txBody>
      </p:sp>
      <p:pic>
        <p:nvPicPr>
          <p:cNvPr id="205" name="Picture 205" descr=""/>
          <p:cNvPicPr>
            <a:picLocks noChangeAspect="1"/>
          </p:cNvPicPr>
          <p:nvPr/>
        </p:nvPicPr>
        <p:blipFill>
          <a:blip r:embed="rId20"/>
          <a:srcRect/>
          <a:stretch>
            <a:fillRect/>
          </a:stretch>
        </p:blipFill>
        <p:spPr>
          <a:xfrm>
            <a:off x="508000" y="6400800"/>
            <a:ext cx="1006373" cy="215900"/>
          </a:xfrm>
          <a:prstGeom prst="rect">
            <a:avLst/>
          </a:prstGeom>
        </p:spPr>
      </p:pic>
      <p:sp>
        <p:nvSpPr>
          <p:cNvPr id="206" name="Text 206"/>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19</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6293509"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4 · EDIT SVG: THE PARTS OF A DRAWING</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19524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Right-click a drawn icon, diagram or chart → Edit SVG. The drawing gets a dashed outline and every part inside it becomes a thing you can pick.</a:t>
            </a:r>
            <a:endParaRPr lang="en-US" kern="100" sz="1150" b="0" dirty="0">
              <a:solidFill>
                <a:srgbClr val="5C6C6F"/>
              </a:solidFill>
              <a:latin typeface="Aptos"/>
              <a:ea typeface="Aptos"/>
              <a:cs typeface="Aptos"/>
            </a:endParaRPr>
          </a:p>
        </p:txBody>
      </p:sp>
      <p:sp>
        <p:nvSpPr>
          <p:cNvPr id="5" name="Shape 5"/>
          <p:cNvSpPr/>
          <p:nvPr/>
        </p:nvSpPr>
        <p:spPr>
          <a:xfrm>
            <a:off x="508000" y="1714500"/>
            <a:ext cx="11176000" cy="831850"/>
          </a:xfrm>
          <a:prstGeom prst="roundRect">
            <a:avLst>
              <a:gd name="adj" fmla="val 9160"/>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6" name="Shape 6"/>
          <p:cNvSpPr/>
          <p:nvPr/>
        </p:nvSpPr>
        <p:spPr>
          <a:xfrm>
            <a:off x="511175" y="1717675"/>
            <a:ext cx="11169650" cy="825500"/>
          </a:xfrm>
          <a:prstGeom prst="roundRect">
            <a:avLst>
              <a:gd name="adj" fmla="val 8846"/>
            </a:avLst>
          </a:prstGeom>
          <a:noFill/>
          <a:ln w="6350">
            <a:solidFill>
              <a:srgbClr val="BEC1BE"/>
            </a:solidFill>
            <a:miter lim="800000"/>
          </a:ln>
        </p:spPr>
        <p:txBody>
          <a:bodyPr rtlCol="0" anchor="ctr"/>
          <a:lstStyle/>
          <a:p>
            <a:endParaRPr lang="en-US" dirty="0"/>
          </a:p>
        </p:txBody>
      </p:sp>
      <p:sp>
        <p:nvSpPr>
          <p:cNvPr id="7" name="Shape 7"/>
          <p:cNvSpPr/>
          <p:nvPr/>
        </p:nvSpPr>
        <p:spPr>
          <a:xfrm>
            <a:off x="514350" y="1720850"/>
            <a:ext cx="203200" cy="819150"/>
          </a:xfrm>
          <a:custGeom>
            <a:avLst/>
            <a:gdLst/>
            <a:ahLst/>
            <a:cxnLst/>
            <a:rect l="0" t="0" r="r" b="b"/>
            <a:pathLst>
              <a:path w="203200" h="819150">
                <a:moveTo>
                  <a:pt x="69850" y="0"/>
                </a:moveTo>
                <a:lnTo>
                  <a:pt x="203200" y="0"/>
                </a:lnTo>
                <a:lnTo>
                  <a:pt x="203200" y="819150"/>
                </a:lnTo>
                <a:lnTo>
                  <a:pt x="69850" y="819150"/>
                </a:lnTo>
                <a:arcTo wR="69850" hR="69850" stAng="5400000" swAng="5400000"/>
                <a:lnTo>
                  <a:pt x="0" y="69850"/>
                </a:lnTo>
                <a:arcTo wR="69850" hR="69850" stAng="10800000" swAng="5400000"/>
                <a:close/>
              </a:path>
            </a:pathLst>
          </a:custGeom>
          <a:solidFill>
            <a:srgbClr val="F5F8F6"/>
          </a:solidFill>
          <a:ln>
            <a:noFill/>
          </a:ln>
        </p:spPr>
        <p:txBody>
          <a:bodyPr rtlCol="0" anchor="ctr"/>
          <a:lstStyle/>
          <a:p>
            <a:endParaRPr lang="en-US" dirty="0"/>
          </a:p>
        </p:txBody>
      </p:sp>
      <p:sp>
        <p:nvSpPr>
          <p:cNvPr id="8" name="Shape 8"/>
          <p:cNvSpPr/>
          <p:nvPr/>
        </p:nvSpPr>
        <p:spPr>
          <a:xfrm>
            <a:off x="711200" y="1720850"/>
            <a:ext cx="6350" cy="819150"/>
          </a:xfrm>
          <a:prstGeom prst="rect">
            <a:avLst/>
          </a:prstGeom>
          <a:solidFill>
            <a:srgbClr val="EBF1F2"/>
          </a:solidFill>
          <a:ln>
            <a:noFill/>
          </a:ln>
        </p:spPr>
        <p:txBody>
          <a:bodyPr rtlCol="0" anchor="ctr"/>
          <a:lstStyle/>
          <a:p>
            <a:endParaRPr lang="en-US" dirty="0"/>
          </a:p>
        </p:txBody>
      </p:sp>
      <p:sp>
        <p:nvSpPr>
          <p:cNvPr id="9" name="Shape 9"/>
          <p:cNvSpPr/>
          <p:nvPr/>
        </p:nvSpPr>
        <p:spPr>
          <a:xfrm>
            <a:off x="781050" y="1949450"/>
            <a:ext cx="10833100" cy="6350"/>
          </a:xfrm>
          <a:prstGeom prst="rect">
            <a:avLst/>
          </a:prstGeom>
          <a:solidFill>
            <a:srgbClr val="003841">
              <a:alpha val="10000"/>
            </a:srgbClr>
          </a:solidFill>
          <a:ln>
            <a:noFill/>
          </a:ln>
        </p:spPr>
        <p:txBody>
          <a:bodyPr rtlCol="0" anchor="ctr"/>
          <a:lstStyle/>
          <a:p>
            <a:endParaRPr lang="en-US" dirty="0"/>
          </a:p>
        </p:txBody>
      </p:sp>
      <p:sp>
        <p:nvSpPr>
          <p:cNvPr id="10" name="Shape 10"/>
          <p:cNvSpPr/>
          <p:nvPr/>
        </p:nvSpPr>
        <p:spPr>
          <a:xfrm>
            <a:off x="1721644" y="1758950"/>
            <a:ext cx="362347" cy="152400"/>
          </a:xfrm>
          <a:prstGeom prst="roundRect">
            <a:avLst>
              <a:gd name="adj" fmla="val 25000"/>
            </a:avLst>
          </a:prstGeom>
          <a:solidFill>
            <a:srgbClr val="007B85"/>
          </a:solidFill>
          <a:ln>
            <a:noFill/>
          </a:ln>
        </p:spPr>
        <p:txBody>
          <a:bodyPr rtlCol="0" anchor="ctr"/>
          <a:lstStyle/>
          <a:p>
            <a:endParaRPr lang="en-US" dirty="0"/>
          </a:p>
        </p:txBody>
      </p:sp>
      <p:sp>
        <p:nvSpPr>
          <p:cNvPr id="11" name="Shape 11"/>
          <p:cNvSpPr/>
          <p:nvPr/>
        </p:nvSpPr>
        <p:spPr>
          <a:xfrm>
            <a:off x="781050" y="1981200"/>
            <a:ext cx="10833100" cy="533400"/>
          </a:xfrm>
          <a:prstGeom prst="rect">
            <a:avLst/>
          </a:prstGeom>
          <a:solidFill>
            <a:srgbClr val="FFFFFF"/>
          </a:solidFill>
          <a:ln>
            <a:noFill/>
          </a:ln>
        </p:spPr>
        <p:txBody>
          <a:bodyPr rtlCol="0" anchor="ctr"/>
          <a:lstStyle/>
          <a:p>
            <a:endParaRPr lang="en-US" dirty="0"/>
          </a:p>
        </p:txBody>
      </p:sp>
      <p:sp>
        <p:nvSpPr>
          <p:cNvPr id="12" name="Shape 12"/>
          <p:cNvSpPr/>
          <p:nvPr/>
        </p:nvSpPr>
        <p:spPr>
          <a:xfrm>
            <a:off x="793750" y="2019300"/>
            <a:ext cx="395684" cy="203200"/>
          </a:xfrm>
          <a:prstGeom prst="roundRect">
            <a:avLst>
              <a:gd name="adj" fmla="val 18750"/>
            </a:avLst>
          </a:prstGeom>
          <a:solidFill>
            <a:srgbClr val="F5F8F6"/>
          </a:solidFill>
          <a:ln>
            <a:noFill/>
          </a:ln>
        </p:spPr>
        <p:txBody>
          <a:bodyPr rtlCol="0" anchor="ctr"/>
          <a:lstStyle/>
          <a:p>
            <a:endParaRPr lang="en-US" dirty="0"/>
          </a:p>
        </p:txBody>
      </p:sp>
      <p:sp>
        <p:nvSpPr>
          <p:cNvPr id="13" name="Shape 13"/>
          <p:cNvSpPr/>
          <p:nvPr/>
        </p:nvSpPr>
        <p:spPr>
          <a:xfrm>
            <a:off x="796925" y="2022475"/>
            <a:ext cx="389334"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14" name="Shape 14"/>
          <p:cNvSpPr/>
          <p:nvPr/>
        </p:nvSpPr>
        <p:spPr>
          <a:xfrm>
            <a:off x="1265634" y="2038350"/>
            <a:ext cx="6350" cy="165100"/>
          </a:xfrm>
          <a:prstGeom prst="rect">
            <a:avLst/>
          </a:prstGeom>
          <a:solidFill>
            <a:srgbClr val="D9E4E5"/>
          </a:solidFill>
          <a:ln>
            <a:noFill/>
          </a:ln>
        </p:spPr>
        <p:txBody>
          <a:bodyPr rtlCol="0" anchor="ctr"/>
          <a:lstStyle/>
          <a:p>
            <a:endParaRPr lang="en-US" dirty="0"/>
          </a:p>
        </p:txBody>
      </p:sp>
      <p:sp>
        <p:nvSpPr>
          <p:cNvPr id="15" name="Shape 15"/>
          <p:cNvSpPr/>
          <p:nvPr/>
        </p:nvSpPr>
        <p:spPr>
          <a:xfrm>
            <a:off x="1457325"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6" name="Shape 16"/>
          <p:cNvSpPr/>
          <p:nvPr/>
        </p:nvSpPr>
        <p:spPr>
          <a:xfrm>
            <a:off x="1460500"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17" name="Shape 17"/>
          <p:cNvSpPr/>
          <p:nvPr/>
        </p:nvSpPr>
        <p:spPr>
          <a:xfrm>
            <a:off x="1898352"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18" name="Shape 18"/>
          <p:cNvSpPr/>
          <p:nvPr/>
        </p:nvSpPr>
        <p:spPr>
          <a:xfrm>
            <a:off x="1901527"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19" name="Shape 19"/>
          <p:cNvSpPr/>
          <p:nvPr/>
        </p:nvSpPr>
        <p:spPr>
          <a:xfrm>
            <a:off x="2368550"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20" name="Shape 20"/>
          <p:cNvSpPr/>
          <p:nvPr/>
        </p:nvSpPr>
        <p:spPr>
          <a:xfrm>
            <a:off x="2371725"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21" name="Shape 21"/>
          <p:cNvSpPr/>
          <p:nvPr/>
        </p:nvSpPr>
        <p:spPr>
          <a:xfrm>
            <a:off x="2823468" y="2022475"/>
            <a:ext cx="234752" cy="196850"/>
          </a:xfrm>
          <a:prstGeom prst="roundRect">
            <a:avLst>
              <a:gd name="adj" fmla="val 19355"/>
            </a:avLst>
          </a:prstGeom>
          <a:solidFill>
            <a:srgbClr val="F5F8F6"/>
          </a:solidFill>
          <a:ln>
            <a:noFill/>
          </a:ln>
        </p:spPr>
        <p:txBody>
          <a:bodyPr rtlCol="0" anchor="ctr"/>
          <a:lstStyle/>
          <a:p>
            <a:endParaRPr lang="en-US" dirty="0"/>
          </a:p>
        </p:txBody>
      </p:sp>
      <p:sp>
        <p:nvSpPr>
          <p:cNvPr id="22" name="Shape 22"/>
          <p:cNvSpPr/>
          <p:nvPr/>
        </p:nvSpPr>
        <p:spPr>
          <a:xfrm>
            <a:off x="2826643" y="2025650"/>
            <a:ext cx="228402"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23" name="Shape 23"/>
          <p:cNvSpPr/>
          <p:nvPr/>
        </p:nvSpPr>
        <p:spPr>
          <a:xfrm>
            <a:off x="3134420" y="2038350"/>
            <a:ext cx="6350" cy="165100"/>
          </a:xfrm>
          <a:prstGeom prst="rect">
            <a:avLst/>
          </a:prstGeom>
          <a:solidFill>
            <a:srgbClr val="D9E4E5"/>
          </a:solidFill>
          <a:ln>
            <a:noFill/>
          </a:ln>
        </p:spPr>
        <p:txBody>
          <a:bodyPr rtlCol="0" anchor="ctr"/>
          <a:lstStyle/>
          <a:p>
            <a:endParaRPr lang="en-US" dirty="0"/>
          </a:p>
        </p:txBody>
      </p:sp>
      <p:sp>
        <p:nvSpPr>
          <p:cNvPr id="24" name="Shape 24"/>
          <p:cNvSpPr/>
          <p:nvPr/>
        </p:nvSpPr>
        <p:spPr>
          <a:xfrm>
            <a:off x="3384550" y="2063750"/>
            <a:ext cx="114300" cy="114300"/>
          </a:xfrm>
          <a:prstGeom prst="ellipse">
            <a:avLst/>
          </a:prstGeom>
          <a:solidFill>
            <a:srgbClr val="00ADBF"/>
          </a:solidFill>
          <a:ln>
            <a:noFill/>
          </a:ln>
        </p:spPr>
        <p:txBody>
          <a:bodyPr rtlCol="0" anchor="ctr"/>
          <a:lstStyle/>
          <a:p>
            <a:endParaRPr lang="en-US" dirty="0"/>
          </a:p>
        </p:txBody>
      </p:sp>
      <p:sp>
        <p:nvSpPr>
          <p:cNvPr id="25" name="Shape 25"/>
          <p:cNvSpPr/>
          <p:nvPr/>
        </p:nvSpPr>
        <p:spPr>
          <a:xfrm>
            <a:off x="3387725"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26" name="Shape 26"/>
          <p:cNvSpPr/>
          <p:nvPr/>
        </p:nvSpPr>
        <p:spPr>
          <a:xfrm>
            <a:off x="3549650" y="2063750"/>
            <a:ext cx="114300" cy="114300"/>
          </a:xfrm>
          <a:prstGeom prst="ellipse">
            <a:avLst/>
          </a:prstGeom>
          <a:solidFill>
            <a:srgbClr val="003841"/>
          </a:solidFill>
          <a:ln>
            <a:noFill/>
          </a:ln>
        </p:spPr>
        <p:txBody>
          <a:bodyPr rtlCol="0" anchor="ctr"/>
          <a:lstStyle/>
          <a:p>
            <a:endParaRPr lang="en-US" dirty="0"/>
          </a:p>
        </p:txBody>
      </p:sp>
      <p:sp>
        <p:nvSpPr>
          <p:cNvPr id="27" name="Shape 27"/>
          <p:cNvSpPr/>
          <p:nvPr/>
        </p:nvSpPr>
        <p:spPr>
          <a:xfrm>
            <a:off x="3552825"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28" name="Shape 28"/>
          <p:cNvSpPr/>
          <p:nvPr/>
        </p:nvSpPr>
        <p:spPr>
          <a:xfrm>
            <a:off x="3714750" y="2063750"/>
            <a:ext cx="114300" cy="114300"/>
          </a:xfrm>
          <a:prstGeom prst="ellipse">
            <a:avLst/>
          </a:prstGeom>
          <a:solidFill>
            <a:srgbClr val="FFFFFF"/>
          </a:solidFill>
          <a:ln>
            <a:noFill/>
          </a:ln>
        </p:spPr>
        <p:txBody>
          <a:bodyPr rtlCol="0" anchor="ctr"/>
          <a:lstStyle/>
          <a:p>
            <a:endParaRPr lang="en-US" dirty="0"/>
          </a:p>
        </p:txBody>
      </p:sp>
      <p:sp>
        <p:nvSpPr>
          <p:cNvPr id="29" name="Shape 29"/>
          <p:cNvSpPr/>
          <p:nvPr/>
        </p:nvSpPr>
        <p:spPr>
          <a:xfrm>
            <a:off x="3717925"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0" name="Shape 30"/>
          <p:cNvSpPr/>
          <p:nvPr/>
        </p:nvSpPr>
        <p:spPr>
          <a:xfrm>
            <a:off x="3879850" y="2019300"/>
            <a:ext cx="406400" cy="203200"/>
          </a:xfrm>
          <a:prstGeom prst="roundRect">
            <a:avLst>
              <a:gd name="adj" fmla="val 18750"/>
            </a:avLst>
          </a:prstGeom>
          <a:solidFill>
            <a:srgbClr val="F5F8F6"/>
          </a:solidFill>
          <a:ln>
            <a:noFill/>
          </a:ln>
        </p:spPr>
        <p:txBody>
          <a:bodyPr rtlCol="0" anchor="ctr"/>
          <a:lstStyle/>
          <a:p>
            <a:endParaRPr lang="en-US" dirty="0"/>
          </a:p>
        </p:txBody>
      </p:sp>
      <p:sp>
        <p:nvSpPr>
          <p:cNvPr id="31" name="Shape 31"/>
          <p:cNvSpPr/>
          <p:nvPr/>
        </p:nvSpPr>
        <p:spPr>
          <a:xfrm>
            <a:off x="3883025" y="2022475"/>
            <a:ext cx="400050"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32" name="Shape 32"/>
          <p:cNvSpPr/>
          <p:nvPr/>
        </p:nvSpPr>
        <p:spPr>
          <a:xfrm>
            <a:off x="4627761" y="2063750"/>
            <a:ext cx="114300" cy="114300"/>
          </a:xfrm>
          <a:prstGeom prst="ellipse">
            <a:avLst/>
          </a:prstGeom>
          <a:solidFill>
            <a:srgbClr val="003841"/>
          </a:solidFill>
          <a:ln>
            <a:noFill/>
          </a:ln>
        </p:spPr>
        <p:txBody>
          <a:bodyPr rtlCol="0" anchor="ctr"/>
          <a:lstStyle/>
          <a:p>
            <a:endParaRPr lang="en-US" dirty="0"/>
          </a:p>
        </p:txBody>
      </p:sp>
      <p:sp>
        <p:nvSpPr>
          <p:cNvPr id="33" name="Shape 33"/>
          <p:cNvSpPr/>
          <p:nvPr/>
        </p:nvSpPr>
        <p:spPr>
          <a:xfrm>
            <a:off x="4630936" y="2066925"/>
            <a:ext cx="107950" cy="107950"/>
          </a:xfrm>
          <a:prstGeom prst="ellipse">
            <a:avLst/>
          </a:prstGeom>
          <a:noFill/>
          <a:ln w="6350">
            <a:solidFill>
              <a:srgbClr val="000000">
                <a:alpha val="12000"/>
              </a:srgbClr>
            </a:solidFill>
            <a:miter lim="800000"/>
          </a:ln>
        </p:spPr>
        <p:txBody>
          <a:bodyPr rtlCol="0" anchor="ctr"/>
          <a:lstStyle/>
          <a:p>
            <a:endParaRPr lang="en-US" dirty="0"/>
          </a:p>
        </p:txBody>
      </p:sp>
      <p:sp>
        <p:nvSpPr>
          <p:cNvPr id="34" name="Shape 34"/>
          <p:cNvSpPr/>
          <p:nvPr/>
        </p:nvSpPr>
        <p:spPr>
          <a:xfrm>
            <a:off x="4792861" y="2019300"/>
            <a:ext cx="319187" cy="203200"/>
          </a:xfrm>
          <a:prstGeom prst="roundRect">
            <a:avLst>
              <a:gd name="adj" fmla="val 18750"/>
            </a:avLst>
          </a:prstGeom>
          <a:solidFill>
            <a:srgbClr val="F5F8F6"/>
          </a:solidFill>
          <a:ln>
            <a:noFill/>
          </a:ln>
        </p:spPr>
        <p:txBody>
          <a:bodyPr rtlCol="0" anchor="ctr"/>
          <a:lstStyle/>
          <a:p>
            <a:endParaRPr lang="en-US" dirty="0"/>
          </a:p>
        </p:txBody>
      </p:sp>
      <p:sp>
        <p:nvSpPr>
          <p:cNvPr id="35" name="Shape 35"/>
          <p:cNvSpPr/>
          <p:nvPr/>
        </p:nvSpPr>
        <p:spPr>
          <a:xfrm>
            <a:off x="4796036" y="2022475"/>
            <a:ext cx="312837"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36" name="Shape 36"/>
          <p:cNvSpPr/>
          <p:nvPr/>
        </p:nvSpPr>
        <p:spPr>
          <a:xfrm>
            <a:off x="5503466" y="2022475"/>
            <a:ext cx="282178" cy="196850"/>
          </a:xfrm>
          <a:prstGeom prst="roundRect">
            <a:avLst>
              <a:gd name="adj" fmla="val 19355"/>
            </a:avLst>
          </a:prstGeom>
          <a:solidFill>
            <a:srgbClr val="F5F8F6"/>
          </a:solidFill>
          <a:ln>
            <a:noFill/>
          </a:ln>
        </p:spPr>
        <p:txBody>
          <a:bodyPr rtlCol="0" anchor="ctr"/>
          <a:lstStyle/>
          <a:p>
            <a:endParaRPr lang="en-US" dirty="0"/>
          </a:p>
        </p:txBody>
      </p:sp>
      <p:sp>
        <p:nvSpPr>
          <p:cNvPr id="37" name="Shape 37"/>
          <p:cNvSpPr/>
          <p:nvPr/>
        </p:nvSpPr>
        <p:spPr>
          <a:xfrm>
            <a:off x="5506641" y="2025650"/>
            <a:ext cx="275828"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38" name="Shape 38"/>
          <p:cNvSpPr/>
          <p:nvPr/>
        </p:nvSpPr>
        <p:spPr>
          <a:xfrm>
            <a:off x="5861844" y="2038350"/>
            <a:ext cx="6350" cy="165100"/>
          </a:xfrm>
          <a:prstGeom prst="rect">
            <a:avLst/>
          </a:prstGeom>
          <a:solidFill>
            <a:srgbClr val="D9E4E5"/>
          </a:solidFill>
          <a:ln>
            <a:noFill/>
          </a:ln>
        </p:spPr>
        <p:txBody>
          <a:bodyPr rtlCol="0" anchor="ctr"/>
          <a:lstStyle/>
          <a:p>
            <a:endParaRPr lang="en-US" dirty="0"/>
          </a:p>
        </p:txBody>
      </p:sp>
      <p:sp>
        <p:nvSpPr>
          <p:cNvPr id="39" name="Shape 39"/>
          <p:cNvSpPr/>
          <p:nvPr/>
        </p:nvSpPr>
        <p:spPr>
          <a:xfrm>
            <a:off x="6146502" y="2022475"/>
            <a:ext cx="952500" cy="196850"/>
          </a:xfrm>
          <a:prstGeom prst="roundRect">
            <a:avLst>
              <a:gd name="adj" fmla="val 19355"/>
            </a:avLst>
          </a:prstGeom>
          <a:solidFill>
            <a:srgbClr val="F5F8F6"/>
          </a:solidFill>
          <a:ln>
            <a:noFill/>
          </a:ln>
        </p:spPr>
        <p:txBody>
          <a:bodyPr rtlCol="0" anchor="ctr"/>
          <a:lstStyle/>
          <a:p>
            <a:endParaRPr lang="en-US" dirty="0"/>
          </a:p>
        </p:txBody>
      </p:sp>
      <p:sp>
        <p:nvSpPr>
          <p:cNvPr id="40" name="Shape 40"/>
          <p:cNvSpPr/>
          <p:nvPr/>
        </p:nvSpPr>
        <p:spPr>
          <a:xfrm>
            <a:off x="6149677" y="2025650"/>
            <a:ext cx="946150" cy="190500"/>
          </a:xfrm>
          <a:prstGeom prst="roundRect">
            <a:avLst>
              <a:gd name="adj" fmla="val 18333"/>
            </a:avLst>
          </a:prstGeom>
          <a:noFill/>
          <a:ln w="6350">
            <a:solidFill>
              <a:srgbClr val="D9E4E5"/>
            </a:solidFill>
            <a:miter lim="800000"/>
          </a:ln>
        </p:spPr>
        <p:txBody>
          <a:bodyPr rtlCol="0" anchor="ctr"/>
          <a:lstStyle/>
          <a:p>
            <a:endParaRPr lang="en-US" dirty="0"/>
          </a:p>
        </p:txBody>
      </p:sp>
      <p:sp>
        <p:nvSpPr>
          <p:cNvPr id="41" name="Shape 41"/>
          <p:cNvSpPr/>
          <p:nvPr/>
        </p:nvSpPr>
        <p:spPr>
          <a:xfrm>
            <a:off x="7175202" y="2038350"/>
            <a:ext cx="6350" cy="165100"/>
          </a:xfrm>
          <a:prstGeom prst="rect">
            <a:avLst/>
          </a:prstGeom>
          <a:solidFill>
            <a:srgbClr val="D9E4E5"/>
          </a:solidFill>
          <a:ln>
            <a:noFill/>
          </a:ln>
        </p:spPr>
        <p:txBody>
          <a:bodyPr rtlCol="0" anchor="ctr"/>
          <a:lstStyle/>
          <a:p>
            <a:endParaRPr lang="en-US" dirty="0"/>
          </a:p>
        </p:txBody>
      </p:sp>
      <p:sp>
        <p:nvSpPr>
          <p:cNvPr id="42" name="Shape 42"/>
          <p:cNvSpPr/>
          <p:nvPr/>
        </p:nvSpPr>
        <p:spPr>
          <a:xfrm>
            <a:off x="7525643" y="2019300"/>
            <a:ext cx="380702" cy="203200"/>
          </a:xfrm>
          <a:prstGeom prst="roundRect">
            <a:avLst>
              <a:gd name="adj" fmla="val 18750"/>
            </a:avLst>
          </a:prstGeom>
          <a:solidFill>
            <a:srgbClr val="FFFFFF"/>
          </a:solidFill>
          <a:ln>
            <a:noFill/>
          </a:ln>
        </p:spPr>
        <p:txBody>
          <a:bodyPr rtlCol="0" anchor="ctr"/>
          <a:lstStyle/>
          <a:p>
            <a:endParaRPr lang="en-US" dirty="0"/>
          </a:p>
        </p:txBody>
      </p:sp>
      <p:sp>
        <p:nvSpPr>
          <p:cNvPr id="43" name="Shape 43"/>
          <p:cNvSpPr/>
          <p:nvPr/>
        </p:nvSpPr>
        <p:spPr>
          <a:xfrm>
            <a:off x="7528818" y="2022475"/>
            <a:ext cx="374352"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4" name="Shape 44"/>
          <p:cNvSpPr/>
          <p:nvPr/>
        </p:nvSpPr>
        <p:spPr>
          <a:xfrm>
            <a:off x="7957145" y="2019300"/>
            <a:ext cx="508000" cy="203200"/>
          </a:xfrm>
          <a:prstGeom prst="roundRect">
            <a:avLst>
              <a:gd name="adj" fmla="val 18750"/>
            </a:avLst>
          </a:prstGeom>
          <a:solidFill>
            <a:srgbClr val="FFFFFF"/>
          </a:solidFill>
          <a:ln>
            <a:noFill/>
          </a:ln>
        </p:spPr>
        <p:txBody>
          <a:bodyPr rtlCol="0" anchor="ctr"/>
          <a:lstStyle/>
          <a:p>
            <a:endParaRPr lang="en-US" dirty="0"/>
          </a:p>
        </p:txBody>
      </p:sp>
      <p:sp>
        <p:nvSpPr>
          <p:cNvPr id="45" name="Shape 45"/>
          <p:cNvSpPr/>
          <p:nvPr/>
        </p:nvSpPr>
        <p:spPr>
          <a:xfrm>
            <a:off x="7960320" y="2022475"/>
            <a:ext cx="501650"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6" name="Shape 46"/>
          <p:cNvSpPr/>
          <p:nvPr/>
        </p:nvSpPr>
        <p:spPr>
          <a:xfrm>
            <a:off x="8515945" y="2019300"/>
            <a:ext cx="581323" cy="203200"/>
          </a:xfrm>
          <a:prstGeom prst="roundRect">
            <a:avLst>
              <a:gd name="adj" fmla="val 18750"/>
            </a:avLst>
          </a:prstGeom>
          <a:solidFill>
            <a:srgbClr val="FFFFFF"/>
          </a:solidFill>
          <a:ln>
            <a:noFill/>
          </a:ln>
        </p:spPr>
        <p:txBody>
          <a:bodyPr rtlCol="0" anchor="ctr"/>
          <a:lstStyle/>
          <a:p>
            <a:endParaRPr lang="en-US" dirty="0"/>
          </a:p>
        </p:txBody>
      </p:sp>
      <p:sp>
        <p:nvSpPr>
          <p:cNvPr id="47" name="Shape 47"/>
          <p:cNvSpPr/>
          <p:nvPr/>
        </p:nvSpPr>
        <p:spPr>
          <a:xfrm>
            <a:off x="8519120" y="2022475"/>
            <a:ext cx="574973"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48" name="Shape 48"/>
          <p:cNvSpPr/>
          <p:nvPr/>
        </p:nvSpPr>
        <p:spPr>
          <a:xfrm>
            <a:off x="9148068" y="2019300"/>
            <a:ext cx="366812" cy="203200"/>
          </a:xfrm>
          <a:prstGeom prst="roundRect">
            <a:avLst>
              <a:gd name="adj" fmla="val 18750"/>
            </a:avLst>
          </a:prstGeom>
          <a:solidFill>
            <a:srgbClr val="FFFFFF"/>
          </a:solidFill>
          <a:ln>
            <a:noFill/>
          </a:ln>
        </p:spPr>
        <p:txBody>
          <a:bodyPr rtlCol="0" anchor="ctr"/>
          <a:lstStyle/>
          <a:p>
            <a:endParaRPr lang="en-US" dirty="0"/>
          </a:p>
        </p:txBody>
      </p:sp>
      <p:sp>
        <p:nvSpPr>
          <p:cNvPr id="49" name="Shape 49"/>
          <p:cNvSpPr/>
          <p:nvPr/>
        </p:nvSpPr>
        <p:spPr>
          <a:xfrm>
            <a:off x="9151243" y="2022475"/>
            <a:ext cx="360462"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0" name="Shape 50"/>
          <p:cNvSpPr/>
          <p:nvPr/>
        </p:nvSpPr>
        <p:spPr>
          <a:xfrm>
            <a:off x="9591080" y="2038350"/>
            <a:ext cx="6350" cy="165100"/>
          </a:xfrm>
          <a:prstGeom prst="rect">
            <a:avLst/>
          </a:prstGeom>
          <a:solidFill>
            <a:srgbClr val="D9E4E5"/>
          </a:solidFill>
          <a:ln>
            <a:noFill/>
          </a:ln>
        </p:spPr>
        <p:txBody>
          <a:bodyPr rtlCol="0" anchor="ctr"/>
          <a:lstStyle/>
          <a:p>
            <a:endParaRPr lang="en-US" dirty="0"/>
          </a:p>
        </p:txBody>
      </p:sp>
      <p:sp>
        <p:nvSpPr>
          <p:cNvPr id="51" name="Shape 51"/>
          <p:cNvSpPr/>
          <p:nvPr/>
        </p:nvSpPr>
        <p:spPr>
          <a:xfrm>
            <a:off x="9673630" y="2019300"/>
            <a:ext cx="574576" cy="203200"/>
          </a:xfrm>
          <a:prstGeom prst="roundRect">
            <a:avLst>
              <a:gd name="adj" fmla="val 18750"/>
            </a:avLst>
          </a:prstGeom>
          <a:solidFill>
            <a:srgbClr val="FFFFFF"/>
          </a:solidFill>
          <a:ln>
            <a:noFill/>
          </a:ln>
        </p:spPr>
        <p:txBody>
          <a:bodyPr rtlCol="0" anchor="ctr"/>
          <a:lstStyle/>
          <a:p>
            <a:endParaRPr lang="en-US" dirty="0"/>
          </a:p>
        </p:txBody>
      </p:sp>
      <p:sp>
        <p:nvSpPr>
          <p:cNvPr id="52" name="Shape 52"/>
          <p:cNvSpPr/>
          <p:nvPr/>
        </p:nvSpPr>
        <p:spPr>
          <a:xfrm>
            <a:off x="9676805" y="2022475"/>
            <a:ext cx="568226"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3" name="Shape 53"/>
          <p:cNvSpPr/>
          <p:nvPr/>
        </p:nvSpPr>
        <p:spPr>
          <a:xfrm>
            <a:off x="10299005" y="2019300"/>
            <a:ext cx="440333" cy="203200"/>
          </a:xfrm>
          <a:prstGeom prst="roundRect">
            <a:avLst>
              <a:gd name="adj" fmla="val 18750"/>
            </a:avLst>
          </a:prstGeom>
          <a:solidFill>
            <a:srgbClr val="FFFFFF"/>
          </a:solidFill>
          <a:ln>
            <a:noFill/>
          </a:ln>
        </p:spPr>
        <p:txBody>
          <a:bodyPr rtlCol="0" anchor="ctr"/>
          <a:lstStyle/>
          <a:p>
            <a:endParaRPr lang="en-US" dirty="0"/>
          </a:p>
        </p:txBody>
      </p:sp>
      <p:sp>
        <p:nvSpPr>
          <p:cNvPr id="54" name="Shape 54"/>
          <p:cNvSpPr/>
          <p:nvPr/>
        </p:nvSpPr>
        <p:spPr>
          <a:xfrm>
            <a:off x="10302180" y="2022475"/>
            <a:ext cx="433983"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5" name="Shape 55"/>
          <p:cNvSpPr/>
          <p:nvPr/>
        </p:nvSpPr>
        <p:spPr>
          <a:xfrm>
            <a:off x="10790138" y="2019300"/>
            <a:ext cx="267295" cy="203200"/>
          </a:xfrm>
          <a:prstGeom prst="roundRect">
            <a:avLst>
              <a:gd name="adj" fmla="val 18750"/>
            </a:avLst>
          </a:prstGeom>
          <a:solidFill>
            <a:srgbClr val="FFFFFF"/>
          </a:solidFill>
          <a:ln>
            <a:noFill/>
          </a:ln>
        </p:spPr>
        <p:txBody>
          <a:bodyPr rtlCol="0" anchor="ctr"/>
          <a:lstStyle/>
          <a:p>
            <a:endParaRPr lang="en-US" dirty="0"/>
          </a:p>
        </p:txBody>
      </p:sp>
      <p:sp>
        <p:nvSpPr>
          <p:cNvPr id="56" name="Shape 56"/>
          <p:cNvSpPr/>
          <p:nvPr/>
        </p:nvSpPr>
        <p:spPr>
          <a:xfrm>
            <a:off x="10793313" y="2022475"/>
            <a:ext cx="260945"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57" name="Shape 57"/>
          <p:cNvSpPr/>
          <p:nvPr/>
        </p:nvSpPr>
        <p:spPr>
          <a:xfrm>
            <a:off x="11133634" y="2038350"/>
            <a:ext cx="6350" cy="165100"/>
          </a:xfrm>
          <a:prstGeom prst="rect">
            <a:avLst/>
          </a:prstGeom>
          <a:solidFill>
            <a:srgbClr val="D9E4E5"/>
          </a:solidFill>
          <a:ln>
            <a:noFill/>
          </a:ln>
        </p:spPr>
        <p:txBody>
          <a:bodyPr rtlCol="0" anchor="ctr"/>
          <a:lstStyle/>
          <a:p>
            <a:endParaRPr lang="en-US" dirty="0"/>
          </a:p>
        </p:txBody>
      </p:sp>
      <p:sp>
        <p:nvSpPr>
          <p:cNvPr id="58" name="Shape 58"/>
          <p:cNvSpPr/>
          <p:nvPr/>
        </p:nvSpPr>
        <p:spPr>
          <a:xfrm>
            <a:off x="793750" y="2273300"/>
            <a:ext cx="601166" cy="203200"/>
          </a:xfrm>
          <a:prstGeom prst="roundRect">
            <a:avLst>
              <a:gd name="adj" fmla="val 18750"/>
            </a:avLst>
          </a:prstGeom>
          <a:solidFill>
            <a:srgbClr val="FFFFFF"/>
          </a:solidFill>
          <a:ln>
            <a:noFill/>
          </a:ln>
        </p:spPr>
        <p:txBody>
          <a:bodyPr rtlCol="0" anchor="ctr"/>
          <a:lstStyle/>
          <a:p>
            <a:endParaRPr lang="en-US" dirty="0"/>
          </a:p>
        </p:txBody>
      </p:sp>
      <p:sp>
        <p:nvSpPr>
          <p:cNvPr id="59" name="Shape 59"/>
          <p:cNvSpPr/>
          <p:nvPr/>
        </p:nvSpPr>
        <p:spPr>
          <a:xfrm>
            <a:off x="796925" y="2276475"/>
            <a:ext cx="594816" cy="196850"/>
          </a:xfrm>
          <a:prstGeom prst="roundRect">
            <a:avLst>
              <a:gd name="adj" fmla="val 17742"/>
            </a:avLst>
          </a:prstGeom>
          <a:noFill/>
          <a:ln w="6350">
            <a:solidFill>
              <a:srgbClr val="D9E4E5"/>
            </a:solidFill>
            <a:miter lim="800000"/>
          </a:ln>
        </p:spPr>
        <p:txBody>
          <a:bodyPr rtlCol="0" anchor="ctr"/>
          <a:lstStyle/>
          <a:p>
            <a:endParaRPr lang="en-US" dirty="0"/>
          </a:p>
        </p:txBody>
      </p:sp>
      <p:sp>
        <p:nvSpPr>
          <p:cNvPr id="60" name="Shape 60"/>
          <p:cNvSpPr/>
          <p:nvPr/>
        </p:nvSpPr>
        <p:spPr>
          <a:xfrm>
            <a:off x="1445716" y="2273300"/>
            <a:ext cx="382488" cy="203200"/>
          </a:xfrm>
          <a:prstGeom prst="roundRect">
            <a:avLst>
              <a:gd name="adj" fmla="val 18750"/>
            </a:avLst>
          </a:prstGeom>
          <a:solidFill>
            <a:srgbClr val="007B85"/>
          </a:solidFill>
          <a:ln>
            <a:noFill/>
          </a:ln>
        </p:spPr>
        <p:txBody>
          <a:bodyPr rtlCol="0" anchor="ctr"/>
          <a:lstStyle/>
          <a:p>
            <a:endParaRPr lang="en-US" dirty="0"/>
          </a:p>
        </p:txBody>
      </p:sp>
      <p:sp>
        <p:nvSpPr>
          <p:cNvPr id="61" name="Shape 61"/>
          <p:cNvSpPr/>
          <p:nvPr/>
        </p:nvSpPr>
        <p:spPr>
          <a:xfrm>
            <a:off x="1448891" y="2276475"/>
            <a:ext cx="376138" cy="196850"/>
          </a:xfrm>
          <a:prstGeom prst="roundRect">
            <a:avLst>
              <a:gd name="adj" fmla="val 17742"/>
            </a:avLst>
          </a:prstGeom>
          <a:noFill/>
          <a:ln w="6350">
            <a:solidFill>
              <a:srgbClr val="007B85"/>
            </a:solidFill>
            <a:miter lim="800000"/>
          </a:ln>
        </p:spPr>
        <p:txBody>
          <a:bodyPr rtlCol="0" anchor="ctr"/>
          <a:lstStyle/>
          <a:p>
            <a:endParaRPr lang="en-US" dirty="0"/>
          </a:p>
        </p:txBody>
      </p:sp>
      <p:sp>
        <p:nvSpPr>
          <p:cNvPr id="62" name="Shape 62"/>
          <p:cNvSpPr/>
          <p:nvPr/>
        </p:nvSpPr>
        <p:spPr>
          <a:xfrm>
            <a:off x="508000" y="2952750"/>
            <a:ext cx="25400" cy="114300"/>
          </a:xfrm>
          <a:prstGeom prst="rect">
            <a:avLst/>
          </a:prstGeom>
          <a:solidFill>
            <a:srgbClr val="007B85"/>
          </a:solidFill>
          <a:ln>
            <a:noFill/>
          </a:ln>
        </p:spPr>
        <p:txBody>
          <a:bodyPr rtlCol="0" anchor="ctr"/>
          <a:lstStyle/>
          <a:p>
            <a:endParaRPr lang="en-US" dirty="0"/>
          </a:p>
        </p:txBody>
      </p:sp>
      <p:sp>
        <p:nvSpPr>
          <p:cNvPr id="63" name="Shape 63"/>
          <p:cNvSpPr/>
          <p:nvPr/>
        </p:nvSpPr>
        <p:spPr>
          <a:xfrm>
            <a:off x="508000" y="3635375"/>
            <a:ext cx="5435600" cy="6350"/>
          </a:xfrm>
          <a:prstGeom prst="rect">
            <a:avLst/>
          </a:prstGeom>
          <a:solidFill>
            <a:srgbClr val="EBF1F2"/>
          </a:solidFill>
          <a:ln>
            <a:noFill/>
          </a:ln>
        </p:spPr>
        <p:txBody>
          <a:bodyPr rtlCol="0" anchor="ctr"/>
          <a:lstStyle/>
          <a:p>
            <a:endParaRPr lang="en-US" dirty="0"/>
          </a:p>
        </p:txBody>
      </p:sp>
      <p:sp>
        <p:nvSpPr>
          <p:cNvPr id="64" name="Shape 64"/>
          <p:cNvSpPr/>
          <p:nvPr/>
        </p:nvSpPr>
        <p:spPr>
          <a:xfrm>
            <a:off x="508000" y="4210050"/>
            <a:ext cx="5435600" cy="6350"/>
          </a:xfrm>
          <a:prstGeom prst="rect">
            <a:avLst/>
          </a:prstGeom>
          <a:solidFill>
            <a:srgbClr val="EBF1F2"/>
          </a:solidFill>
          <a:ln>
            <a:noFill/>
          </a:ln>
        </p:spPr>
        <p:txBody>
          <a:bodyPr rtlCol="0" anchor="ctr"/>
          <a:lstStyle/>
          <a:p>
            <a:endParaRPr lang="en-US" dirty="0"/>
          </a:p>
        </p:txBody>
      </p:sp>
      <p:sp>
        <p:nvSpPr>
          <p:cNvPr id="65" name="Shape 65"/>
          <p:cNvSpPr/>
          <p:nvPr/>
        </p:nvSpPr>
        <p:spPr>
          <a:xfrm>
            <a:off x="4565154" y="3762375"/>
            <a:ext cx="279400" cy="139700"/>
          </a:xfrm>
          <a:prstGeom prst="roundRect">
            <a:avLst>
              <a:gd name="adj" fmla="val 22727"/>
            </a:avLst>
          </a:prstGeom>
          <a:solidFill>
            <a:srgbClr val="EBF1F2"/>
          </a:solidFill>
          <a:ln>
            <a:noFill/>
          </a:ln>
        </p:spPr>
        <p:txBody>
          <a:bodyPr rtlCol="0" anchor="ctr"/>
          <a:lstStyle/>
          <a:p>
            <a:endParaRPr lang="en-US" dirty="0"/>
          </a:p>
        </p:txBody>
      </p:sp>
      <p:sp>
        <p:nvSpPr>
          <p:cNvPr id="66" name="Shape 66"/>
          <p:cNvSpPr/>
          <p:nvPr/>
        </p:nvSpPr>
        <p:spPr>
          <a:xfrm>
            <a:off x="1584424" y="3957638"/>
            <a:ext cx="338634" cy="139700"/>
          </a:xfrm>
          <a:prstGeom prst="roundRect">
            <a:avLst>
              <a:gd name="adj" fmla="val 22727"/>
            </a:avLst>
          </a:prstGeom>
          <a:solidFill>
            <a:srgbClr val="EBF1F2"/>
          </a:solidFill>
          <a:ln>
            <a:noFill/>
          </a:ln>
        </p:spPr>
        <p:txBody>
          <a:bodyPr rtlCol="0" anchor="ctr"/>
          <a:lstStyle/>
          <a:p>
            <a:endParaRPr lang="en-US" dirty="0"/>
          </a:p>
        </p:txBody>
      </p:sp>
      <p:sp>
        <p:nvSpPr>
          <p:cNvPr id="67" name="Shape 67"/>
          <p:cNvSpPr/>
          <p:nvPr/>
        </p:nvSpPr>
        <p:spPr>
          <a:xfrm>
            <a:off x="508000" y="4989513"/>
            <a:ext cx="5435600" cy="6350"/>
          </a:xfrm>
          <a:prstGeom prst="rect">
            <a:avLst/>
          </a:prstGeom>
          <a:solidFill>
            <a:srgbClr val="EBF1F2"/>
          </a:solidFill>
          <a:ln>
            <a:noFill/>
          </a:ln>
        </p:spPr>
        <p:txBody>
          <a:bodyPr rtlCol="0" anchor="ctr"/>
          <a:lstStyle/>
          <a:p>
            <a:endParaRPr lang="en-US" dirty="0"/>
          </a:p>
        </p:txBody>
      </p:sp>
      <p:sp>
        <p:nvSpPr>
          <p:cNvPr id="68" name="Shape 68"/>
          <p:cNvSpPr/>
          <p:nvPr/>
        </p:nvSpPr>
        <p:spPr>
          <a:xfrm>
            <a:off x="2960588" y="4525963"/>
            <a:ext cx="331291" cy="174625"/>
          </a:xfrm>
          <a:prstGeom prst="roundRect">
            <a:avLst>
              <a:gd name="adj" fmla="val 21818"/>
            </a:avLst>
          </a:prstGeom>
          <a:solidFill>
            <a:srgbClr val="F5F8F6"/>
          </a:solidFill>
          <a:ln>
            <a:noFill/>
          </a:ln>
        </p:spPr>
        <p:txBody>
          <a:bodyPr rtlCol="0" anchor="ctr"/>
          <a:lstStyle/>
          <a:p>
            <a:endParaRPr lang="en-US" dirty="0"/>
          </a:p>
        </p:txBody>
      </p:sp>
      <p:sp>
        <p:nvSpPr>
          <p:cNvPr id="69" name="Shape 69"/>
          <p:cNvSpPr/>
          <p:nvPr/>
        </p:nvSpPr>
        <p:spPr>
          <a:xfrm>
            <a:off x="2960588" y="4525963"/>
            <a:ext cx="331291" cy="6350"/>
          </a:xfrm>
          <a:prstGeom prst="rect">
            <a:avLst/>
          </a:prstGeom>
          <a:solidFill>
            <a:srgbClr val="BEC1BE"/>
          </a:solidFill>
          <a:ln>
            <a:noFill/>
          </a:ln>
        </p:spPr>
        <p:txBody>
          <a:bodyPr rtlCol="0" anchor="ctr"/>
          <a:lstStyle/>
          <a:p>
            <a:endParaRPr lang="en-US" dirty="0"/>
          </a:p>
        </p:txBody>
      </p:sp>
      <p:sp>
        <p:nvSpPr>
          <p:cNvPr id="70" name="Shape 70"/>
          <p:cNvSpPr/>
          <p:nvPr/>
        </p:nvSpPr>
        <p:spPr>
          <a:xfrm>
            <a:off x="3285530" y="4525963"/>
            <a:ext cx="6350" cy="174625"/>
          </a:xfrm>
          <a:prstGeom prst="rect">
            <a:avLst/>
          </a:prstGeom>
          <a:solidFill>
            <a:srgbClr val="BEC1BE"/>
          </a:solidFill>
          <a:ln>
            <a:noFill/>
          </a:ln>
        </p:spPr>
        <p:txBody>
          <a:bodyPr rtlCol="0" anchor="ctr"/>
          <a:lstStyle/>
          <a:p>
            <a:endParaRPr lang="en-US" dirty="0"/>
          </a:p>
        </p:txBody>
      </p:sp>
      <p:sp>
        <p:nvSpPr>
          <p:cNvPr id="71" name="Shape 71"/>
          <p:cNvSpPr/>
          <p:nvPr/>
        </p:nvSpPr>
        <p:spPr>
          <a:xfrm>
            <a:off x="2960588" y="4681538"/>
            <a:ext cx="331291" cy="19050"/>
          </a:xfrm>
          <a:prstGeom prst="rect">
            <a:avLst/>
          </a:prstGeom>
          <a:solidFill>
            <a:srgbClr val="BEC1BE"/>
          </a:solidFill>
          <a:ln>
            <a:noFill/>
          </a:ln>
        </p:spPr>
        <p:txBody>
          <a:bodyPr rtlCol="0" anchor="ctr"/>
          <a:lstStyle/>
          <a:p>
            <a:endParaRPr lang="en-US" dirty="0"/>
          </a:p>
        </p:txBody>
      </p:sp>
      <p:sp>
        <p:nvSpPr>
          <p:cNvPr id="72" name="Shape 72"/>
          <p:cNvSpPr/>
          <p:nvPr/>
        </p:nvSpPr>
        <p:spPr>
          <a:xfrm>
            <a:off x="2960588" y="4525963"/>
            <a:ext cx="6350" cy="174625"/>
          </a:xfrm>
          <a:prstGeom prst="rect">
            <a:avLst/>
          </a:prstGeom>
          <a:solidFill>
            <a:srgbClr val="BEC1BE"/>
          </a:solidFill>
          <a:ln>
            <a:noFill/>
          </a:ln>
        </p:spPr>
        <p:txBody>
          <a:bodyPr rtlCol="0" anchor="ctr"/>
          <a:lstStyle/>
          <a:p>
            <a:endParaRPr lang="en-US" dirty="0"/>
          </a:p>
        </p:txBody>
      </p:sp>
      <p:sp>
        <p:nvSpPr>
          <p:cNvPr id="73" name="Shape 73"/>
          <p:cNvSpPr/>
          <p:nvPr/>
        </p:nvSpPr>
        <p:spPr>
          <a:xfrm>
            <a:off x="749300" y="4725988"/>
            <a:ext cx="534988" cy="174625"/>
          </a:xfrm>
          <a:prstGeom prst="roundRect">
            <a:avLst>
              <a:gd name="adj" fmla="val 21818"/>
            </a:avLst>
          </a:prstGeom>
          <a:solidFill>
            <a:srgbClr val="F5F8F6"/>
          </a:solidFill>
          <a:ln>
            <a:noFill/>
          </a:ln>
        </p:spPr>
        <p:txBody>
          <a:bodyPr rtlCol="0" anchor="ctr"/>
          <a:lstStyle/>
          <a:p>
            <a:endParaRPr lang="en-US" dirty="0"/>
          </a:p>
        </p:txBody>
      </p:sp>
      <p:sp>
        <p:nvSpPr>
          <p:cNvPr id="74" name="Shape 74"/>
          <p:cNvSpPr/>
          <p:nvPr/>
        </p:nvSpPr>
        <p:spPr>
          <a:xfrm>
            <a:off x="749300" y="4725988"/>
            <a:ext cx="534988" cy="6350"/>
          </a:xfrm>
          <a:prstGeom prst="rect">
            <a:avLst/>
          </a:prstGeom>
          <a:solidFill>
            <a:srgbClr val="BEC1BE"/>
          </a:solidFill>
          <a:ln>
            <a:noFill/>
          </a:ln>
        </p:spPr>
        <p:txBody>
          <a:bodyPr rtlCol="0" anchor="ctr"/>
          <a:lstStyle/>
          <a:p>
            <a:endParaRPr lang="en-US" dirty="0"/>
          </a:p>
        </p:txBody>
      </p:sp>
      <p:sp>
        <p:nvSpPr>
          <p:cNvPr id="75" name="Shape 75"/>
          <p:cNvSpPr/>
          <p:nvPr/>
        </p:nvSpPr>
        <p:spPr>
          <a:xfrm>
            <a:off x="1277938" y="4725988"/>
            <a:ext cx="6350" cy="174625"/>
          </a:xfrm>
          <a:prstGeom prst="rect">
            <a:avLst/>
          </a:prstGeom>
          <a:solidFill>
            <a:srgbClr val="BEC1BE"/>
          </a:solidFill>
          <a:ln>
            <a:noFill/>
          </a:ln>
        </p:spPr>
        <p:txBody>
          <a:bodyPr rtlCol="0" anchor="ctr"/>
          <a:lstStyle/>
          <a:p>
            <a:endParaRPr lang="en-US" dirty="0"/>
          </a:p>
        </p:txBody>
      </p:sp>
      <p:sp>
        <p:nvSpPr>
          <p:cNvPr id="76" name="Shape 76"/>
          <p:cNvSpPr/>
          <p:nvPr/>
        </p:nvSpPr>
        <p:spPr>
          <a:xfrm>
            <a:off x="749300" y="4881563"/>
            <a:ext cx="534988" cy="19050"/>
          </a:xfrm>
          <a:prstGeom prst="rect">
            <a:avLst/>
          </a:prstGeom>
          <a:solidFill>
            <a:srgbClr val="BEC1BE"/>
          </a:solidFill>
          <a:ln>
            <a:noFill/>
          </a:ln>
        </p:spPr>
        <p:txBody>
          <a:bodyPr rtlCol="0" anchor="ctr"/>
          <a:lstStyle/>
          <a:p>
            <a:endParaRPr lang="en-US" dirty="0"/>
          </a:p>
        </p:txBody>
      </p:sp>
      <p:sp>
        <p:nvSpPr>
          <p:cNvPr id="77" name="Shape 77"/>
          <p:cNvSpPr/>
          <p:nvPr/>
        </p:nvSpPr>
        <p:spPr>
          <a:xfrm>
            <a:off x="749300" y="4725988"/>
            <a:ext cx="6350" cy="174625"/>
          </a:xfrm>
          <a:prstGeom prst="rect">
            <a:avLst/>
          </a:prstGeom>
          <a:solidFill>
            <a:srgbClr val="BEC1BE"/>
          </a:solidFill>
          <a:ln>
            <a:noFill/>
          </a:ln>
        </p:spPr>
        <p:txBody>
          <a:bodyPr rtlCol="0" anchor="ctr"/>
          <a:lstStyle/>
          <a:p>
            <a:endParaRPr lang="en-US" dirty="0"/>
          </a:p>
        </p:txBody>
      </p:sp>
      <p:sp>
        <p:nvSpPr>
          <p:cNvPr id="78" name="Shape 78"/>
          <p:cNvSpPr/>
          <p:nvPr/>
        </p:nvSpPr>
        <p:spPr>
          <a:xfrm>
            <a:off x="3684389" y="4725988"/>
            <a:ext cx="644922" cy="174625"/>
          </a:xfrm>
          <a:prstGeom prst="roundRect">
            <a:avLst>
              <a:gd name="adj" fmla="val 21818"/>
            </a:avLst>
          </a:prstGeom>
          <a:solidFill>
            <a:srgbClr val="F5F8F6"/>
          </a:solidFill>
          <a:ln>
            <a:noFill/>
          </a:ln>
        </p:spPr>
        <p:txBody>
          <a:bodyPr rtlCol="0" anchor="ctr"/>
          <a:lstStyle/>
          <a:p>
            <a:endParaRPr lang="en-US" dirty="0"/>
          </a:p>
        </p:txBody>
      </p:sp>
      <p:sp>
        <p:nvSpPr>
          <p:cNvPr id="79" name="Shape 79"/>
          <p:cNvSpPr/>
          <p:nvPr/>
        </p:nvSpPr>
        <p:spPr>
          <a:xfrm>
            <a:off x="3684389" y="4725988"/>
            <a:ext cx="644922" cy="6350"/>
          </a:xfrm>
          <a:prstGeom prst="rect">
            <a:avLst/>
          </a:prstGeom>
          <a:solidFill>
            <a:srgbClr val="BEC1BE"/>
          </a:solidFill>
          <a:ln>
            <a:noFill/>
          </a:ln>
        </p:spPr>
        <p:txBody>
          <a:bodyPr rtlCol="0" anchor="ctr"/>
          <a:lstStyle/>
          <a:p>
            <a:endParaRPr lang="en-US" dirty="0"/>
          </a:p>
        </p:txBody>
      </p:sp>
      <p:sp>
        <p:nvSpPr>
          <p:cNvPr id="80" name="Shape 80"/>
          <p:cNvSpPr/>
          <p:nvPr/>
        </p:nvSpPr>
        <p:spPr>
          <a:xfrm>
            <a:off x="4322961" y="4725988"/>
            <a:ext cx="6350" cy="174625"/>
          </a:xfrm>
          <a:prstGeom prst="rect">
            <a:avLst/>
          </a:prstGeom>
          <a:solidFill>
            <a:srgbClr val="BEC1BE"/>
          </a:solidFill>
          <a:ln>
            <a:noFill/>
          </a:ln>
        </p:spPr>
        <p:txBody>
          <a:bodyPr rtlCol="0" anchor="ctr"/>
          <a:lstStyle/>
          <a:p>
            <a:endParaRPr lang="en-US" dirty="0"/>
          </a:p>
        </p:txBody>
      </p:sp>
      <p:sp>
        <p:nvSpPr>
          <p:cNvPr id="81" name="Shape 81"/>
          <p:cNvSpPr/>
          <p:nvPr/>
        </p:nvSpPr>
        <p:spPr>
          <a:xfrm>
            <a:off x="3684389" y="4881563"/>
            <a:ext cx="644922" cy="19050"/>
          </a:xfrm>
          <a:prstGeom prst="rect">
            <a:avLst/>
          </a:prstGeom>
          <a:solidFill>
            <a:srgbClr val="BEC1BE"/>
          </a:solidFill>
          <a:ln>
            <a:noFill/>
          </a:ln>
        </p:spPr>
        <p:txBody>
          <a:bodyPr rtlCol="0" anchor="ctr"/>
          <a:lstStyle/>
          <a:p>
            <a:endParaRPr lang="en-US" dirty="0"/>
          </a:p>
        </p:txBody>
      </p:sp>
      <p:sp>
        <p:nvSpPr>
          <p:cNvPr id="82" name="Shape 82"/>
          <p:cNvSpPr/>
          <p:nvPr/>
        </p:nvSpPr>
        <p:spPr>
          <a:xfrm>
            <a:off x="3684389" y="4725988"/>
            <a:ext cx="6350" cy="174625"/>
          </a:xfrm>
          <a:prstGeom prst="rect">
            <a:avLst/>
          </a:prstGeom>
          <a:solidFill>
            <a:srgbClr val="BEC1BE"/>
          </a:solidFill>
          <a:ln>
            <a:noFill/>
          </a:ln>
        </p:spPr>
        <p:txBody>
          <a:bodyPr rtlCol="0" anchor="ctr"/>
          <a:lstStyle/>
          <a:p>
            <a:endParaRPr lang="en-US" dirty="0"/>
          </a:p>
        </p:txBody>
      </p:sp>
      <p:sp>
        <p:nvSpPr>
          <p:cNvPr id="83" name="Shape 83"/>
          <p:cNvSpPr/>
          <p:nvPr/>
        </p:nvSpPr>
        <p:spPr>
          <a:xfrm>
            <a:off x="508000" y="5568950"/>
            <a:ext cx="5435600" cy="6350"/>
          </a:xfrm>
          <a:prstGeom prst="rect">
            <a:avLst/>
          </a:prstGeom>
          <a:solidFill>
            <a:srgbClr val="EBF1F2"/>
          </a:solidFill>
          <a:ln>
            <a:noFill/>
          </a:ln>
        </p:spPr>
        <p:txBody>
          <a:bodyPr rtlCol="0" anchor="ctr"/>
          <a:lstStyle/>
          <a:p>
            <a:endParaRPr lang="en-US" dirty="0"/>
          </a:p>
        </p:txBody>
      </p:sp>
      <p:sp>
        <p:nvSpPr>
          <p:cNvPr id="84" name="Shape 84"/>
          <p:cNvSpPr/>
          <p:nvPr/>
        </p:nvSpPr>
        <p:spPr>
          <a:xfrm>
            <a:off x="749300" y="5110163"/>
            <a:ext cx="276423" cy="174625"/>
          </a:xfrm>
          <a:prstGeom prst="roundRect">
            <a:avLst>
              <a:gd name="adj" fmla="val 21818"/>
            </a:avLst>
          </a:prstGeom>
          <a:solidFill>
            <a:srgbClr val="F5F8F6"/>
          </a:solidFill>
          <a:ln>
            <a:noFill/>
          </a:ln>
        </p:spPr>
        <p:txBody>
          <a:bodyPr rtlCol="0" anchor="ctr"/>
          <a:lstStyle/>
          <a:p>
            <a:endParaRPr lang="en-US" dirty="0"/>
          </a:p>
        </p:txBody>
      </p:sp>
      <p:sp>
        <p:nvSpPr>
          <p:cNvPr id="85" name="Shape 85"/>
          <p:cNvSpPr/>
          <p:nvPr/>
        </p:nvSpPr>
        <p:spPr>
          <a:xfrm>
            <a:off x="749300" y="5110163"/>
            <a:ext cx="276423" cy="6350"/>
          </a:xfrm>
          <a:prstGeom prst="rect">
            <a:avLst/>
          </a:prstGeom>
          <a:solidFill>
            <a:srgbClr val="BEC1BE"/>
          </a:solidFill>
          <a:ln>
            <a:noFill/>
          </a:ln>
        </p:spPr>
        <p:txBody>
          <a:bodyPr rtlCol="0" anchor="ctr"/>
          <a:lstStyle/>
          <a:p>
            <a:endParaRPr lang="en-US" dirty="0"/>
          </a:p>
        </p:txBody>
      </p:sp>
      <p:sp>
        <p:nvSpPr>
          <p:cNvPr id="86" name="Shape 86"/>
          <p:cNvSpPr/>
          <p:nvPr/>
        </p:nvSpPr>
        <p:spPr>
          <a:xfrm>
            <a:off x="1019373" y="5110163"/>
            <a:ext cx="6350" cy="174625"/>
          </a:xfrm>
          <a:prstGeom prst="rect">
            <a:avLst/>
          </a:prstGeom>
          <a:solidFill>
            <a:srgbClr val="BEC1BE"/>
          </a:solidFill>
          <a:ln>
            <a:noFill/>
          </a:ln>
        </p:spPr>
        <p:txBody>
          <a:bodyPr rtlCol="0" anchor="ctr"/>
          <a:lstStyle/>
          <a:p>
            <a:endParaRPr lang="en-US" dirty="0"/>
          </a:p>
        </p:txBody>
      </p:sp>
      <p:sp>
        <p:nvSpPr>
          <p:cNvPr id="87" name="Shape 87"/>
          <p:cNvSpPr/>
          <p:nvPr/>
        </p:nvSpPr>
        <p:spPr>
          <a:xfrm>
            <a:off x="749300" y="5265738"/>
            <a:ext cx="276423" cy="19050"/>
          </a:xfrm>
          <a:prstGeom prst="rect">
            <a:avLst/>
          </a:prstGeom>
          <a:solidFill>
            <a:srgbClr val="BEC1BE"/>
          </a:solidFill>
          <a:ln>
            <a:noFill/>
          </a:ln>
        </p:spPr>
        <p:txBody>
          <a:bodyPr rtlCol="0" anchor="ctr"/>
          <a:lstStyle/>
          <a:p>
            <a:endParaRPr lang="en-US" dirty="0"/>
          </a:p>
        </p:txBody>
      </p:sp>
      <p:sp>
        <p:nvSpPr>
          <p:cNvPr id="88" name="Shape 88"/>
          <p:cNvSpPr/>
          <p:nvPr/>
        </p:nvSpPr>
        <p:spPr>
          <a:xfrm>
            <a:off x="749300" y="5110163"/>
            <a:ext cx="6350" cy="174625"/>
          </a:xfrm>
          <a:prstGeom prst="rect">
            <a:avLst/>
          </a:prstGeom>
          <a:solidFill>
            <a:srgbClr val="BEC1BE"/>
          </a:solidFill>
          <a:ln>
            <a:noFill/>
          </a:ln>
        </p:spPr>
        <p:txBody>
          <a:bodyPr rtlCol="0" anchor="ctr"/>
          <a:lstStyle/>
          <a:p>
            <a:endParaRPr lang="en-US" dirty="0"/>
          </a:p>
        </p:txBody>
      </p:sp>
      <p:sp>
        <p:nvSpPr>
          <p:cNvPr id="89" name="Shape 89"/>
          <p:cNvSpPr/>
          <p:nvPr/>
        </p:nvSpPr>
        <p:spPr>
          <a:xfrm>
            <a:off x="2643783" y="5110163"/>
            <a:ext cx="531515" cy="174625"/>
          </a:xfrm>
          <a:prstGeom prst="roundRect">
            <a:avLst>
              <a:gd name="adj" fmla="val 21818"/>
            </a:avLst>
          </a:prstGeom>
          <a:solidFill>
            <a:srgbClr val="F5F8F6"/>
          </a:solidFill>
          <a:ln>
            <a:noFill/>
          </a:ln>
        </p:spPr>
        <p:txBody>
          <a:bodyPr rtlCol="0" anchor="ctr"/>
          <a:lstStyle/>
          <a:p>
            <a:endParaRPr lang="en-US" dirty="0"/>
          </a:p>
        </p:txBody>
      </p:sp>
      <p:sp>
        <p:nvSpPr>
          <p:cNvPr id="90" name="Shape 90"/>
          <p:cNvSpPr/>
          <p:nvPr/>
        </p:nvSpPr>
        <p:spPr>
          <a:xfrm>
            <a:off x="2643783" y="5110163"/>
            <a:ext cx="531515" cy="6350"/>
          </a:xfrm>
          <a:prstGeom prst="rect">
            <a:avLst/>
          </a:prstGeom>
          <a:solidFill>
            <a:srgbClr val="BEC1BE"/>
          </a:solidFill>
          <a:ln>
            <a:noFill/>
          </a:ln>
        </p:spPr>
        <p:txBody>
          <a:bodyPr rtlCol="0" anchor="ctr"/>
          <a:lstStyle/>
          <a:p>
            <a:endParaRPr lang="en-US" dirty="0"/>
          </a:p>
        </p:txBody>
      </p:sp>
      <p:sp>
        <p:nvSpPr>
          <p:cNvPr id="91" name="Shape 91"/>
          <p:cNvSpPr/>
          <p:nvPr/>
        </p:nvSpPr>
        <p:spPr>
          <a:xfrm>
            <a:off x="3168948" y="5110163"/>
            <a:ext cx="6350" cy="174625"/>
          </a:xfrm>
          <a:prstGeom prst="rect">
            <a:avLst/>
          </a:prstGeom>
          <a:solidFill>
            <a:srgbClr val="BEC1BE"/>
          </a:solidFill>
          <a:ln>
            <a:noFill/>
          </a:ln>
        </p:spPr>
        <p:txBody>
          <a:bodyPr rtlCol="0" anchor="ctr"/>
          <a:lstStyle/>
          <a:p>
            <a:endParaRPr lang="en-US" dirty="0"/>
          </a:p>
        </p:txBody>
      </p:sp>
      <p:sp>
        <p:nvSpPr>
          <p:cNvPr id="92" name="Shape 92"/>
          <p:cNvSpPr/>
          <p:nvPr/>
        </p:nvSpPr>
        <p:spPr>
          <a:xfrm>
            <a:off x="2643783" y="5265738"/>
            <a:ext cx="531515" cy="19050"/>
          </a:xfrm>
          <a:prstGeom prst="rect">
            <a:avLst/>
          </a:prstGeom>
          <a:solidFill>
            <a:srgbClr val="BEC1BE"/>
          </a:solidFill>
          <a:ln>
            <a:noFill/>
          </a:ln>
        </p:spPr>
        <p:txBody>
          <a:bodyPr rtlCol="0" anchor="ctr"/>
          <a:lstStyle/>
          <a:p>
            <a:endParaRPr lang="en-US" dirty="0"/>
          </a:p>
        </p:txBody>
      </p:sp>
      <p:sp>
        <p:nvSpPr>
          <p:cNvPr id="93" name="Shape 93"/>
          <p:cNvSpPr/>
          <p:nvPr/>
        </p:nvSpPr>
        <p:spPr>
          <a:xfrm>
            <a:off x="2643783" y="5110163"/>
            <a:ext cx="6350" cy="174625"/>
          </a:xfrm>
          <a:prstGeom prst="rect">
            <a:avLst/>
          </a:prstGeom>
          <a:solidFill>
            <a:srgbClr val="BEC1BE"/>
          </a:solidFill>
          <a:ln>
            <a:noFill/>
          </a:ln>
        </p:spPr>
        <p:txBody>
          <a:bodyPr rtlCol="0" anchor="ctr"/>
          <a:lstStyle/>
          <a:p>
            <a:endParaRPr lang="en-US" dirty="0"/>
          </a:p>
        </p:txBody>
      </p:sp>
      <p:sp>
        <p:nvSpPr>
          <p:cNvPr id="94" name="Shape 94"/>
          <p:cNvSpPr/>
          <p:nvPr/>
        </p:nvSpPr>
        <p:spPr>
          <a:xfrm>
            <a:off x="6248400" y="2952750"/>
            <a:ext cx="25400" cy="114300"/>
          </a:xfrm>
          <a:prstGeom prst="rect">
            <a:avLst/>
          </a:prstGeom>
          <a:solidFill>
            <a:srgbClr val="007B85"/>
          </a:solidFill>
          <a:ln>
            <a:noFill/>
          </a:ln>
        </p:spPr>
        <p:txBody>
          <a:bodyPr rtlCol="0" anchor="ctr"/>
          <a:lstStyle/>
          <a:p>
            <a:endParaRPr lang="en-US" dirty="0"/>
          </a:p>
        </p:txBody>
      </p:sp>
      <p:sp>
        <p:nvSpPr>
          <p:cNvPr id="95" name="Shape 95"/>
          <p:cNvSpPr/>
          <p:nvPr/>
        </p:nvSpPr>
        <p:spPr>
          <a:xfrm>
            <a:off x="6248400" y="4035425"/>
            <a:ext cx="5435600" cy="6350"/>
          </a:xfrm>
          <a:prstGeom prst="rect">
            <a:avLst/>
          </a:prstGeom>
          <a:solidFill>
            <a:srgbClr val="EBF1F2"/>
          </a:solidFill>
          <a:ln>
            <a:noFill/>
          </a:ln>
        </p:spPr>
        <p:txBody>
          <a:bodyPr rtlCol="0" anchor="ctr"/>
          <a:lstStyle/>
          <a:p>
            <a:endParaRPr lang="en-US" dirty="0"/>
          </a:p>
        </p:txBody>
      </p:sp>
      <p:sp>
        <p:nvSpPr>
          <p:cNvPr id="96" name="Shape 96"/>
          <p:cNvSpPr/>
          <p:nvPr/>
        </p:nvSpPr>
        <p:spPr>
          <a:xfrm>
            <a:off x="10013057" y="3376613"/>
            <a:ext cx="331291" cy="174625"/>
          </a:xfrm>
          <a:prstGeom prst="roundRect">
            <a:avLst>
              <a:gd name="adj" fmla="val 21818"/>
            </a:avLst>
          </a:prstGeom>
          <a:solidFill>
            <a:srgbClr val="F5F8F6"/>
          </a:solidFill>
          <a:ln>
            <a:noFill/>
          </a:ln>
        </p:spPr>
        <p:txBody>
          <a:bodyPr rtlCol="0" anchor="ctr"/>
          <a:lstStyle/>
          <a:p>
            <a:endParaRPr lang="en-US" dirty="0"/>
          </a:p>
        </p:txBody>
      </p:sp>
      <p:sp>
        <p:nvSpPr>
          <p:cNvPr id="97" name="Shape 97"/>
          <p:cNvSpPr/>
          <p:nvPr/>
        </p:nvSpPr>
        <p:spPr>
          <a:xfrm>
            <a:off x="10013057" y="3376613"/>
            <a:ext cx="331291" cy="6350"/>
          </a:xfrm>
          <a:prstGeom prst="rect">
            <a:avLst/>
          </a:prstGeom>
          <a:solidFill>
            <a:srgbClr val="BEC1BE"/>
          </a:solidFill>
          <a:ln>
            <a:noFill/>
          </a:ln>
        </p:spPr>
        <p:txBody>
          <a:bodyPr rtlCol="0" anchor="ctr"/>
          <a:lstStyle/>
          <a:p>
            <a:endParaRPr lang="en-US" dirty="0"/>
          </a:p>
        </p:txBody>
      </p:sp>
      <p:sp>
        <p:nvSpPr>
          <p:cNvPr id="98" name="Shape 98"/>
          <p:cNvSpPr/>
          <p:nvPr/>
        </p:nvSpPr>
        <p:spPr>
          <a:xfrm>
            <a:off x="10337998" y="3376613"/>
            <a:ext cx="6350" cy="174625"/>
          </a:xfrm>
          <a:prstGeom prst="rect">
            <a:avLst/>
          </a:prstGeom>
          <a:solidFill>
            <a:srgbClr val="BEC1BE"/>
          </a:solidFill>
          <a:ln>
            <a:noFill/>
          </a:ln>
        </p:spPr>
        <p:txBody>
          <a:bodyPr rtlCol="0" anchor="ctr"/>
          <a:lstStyle/>
          <a:p>
            <a:endParaRPr lang="en-US" dirty="0"/>
          </a:p>
        </p:txBody>
      </p:sp>
      <p:sp>
        <p:nvSpPr>
          <p:cNvPr id="99" name="Shape 99"/>
          <p:cNvSpPr/>
          <p:nvPr/>
        </p:nvSpPr>
        <p:spPr>
          <a:xfrm>
            <a:off x="10013057" y="3532188"/>
            <a:ext cx="331291" cy="19050"/>
          </a:xfrm>
          <a:prstGeom prst="rect">
            <a:avLst/>
          </a:prstGeom>
          <a:solidFill>
            <a:srgbClr val="BEC1BE"/>
          </a:solidFill>
          <a:ln>
            <a:noFill/>
          </a:ln>
        </p:spPr>
        <p:txBody>
          <a:bodyPr rtlCol="0" anchor="ctr"/>
          <a:lstStyle/>
          <a:p>
            <a:endParaRPr lang="en-US" dirty="0"/>
          </a:p>
        </p:txBody>
      </p:sp>
      <p:sp>
        <p:nvSpPr>
          <p:cNvPr id="100" name="Shape 100"/>
          <p:cNvSpPr/>
          <p:nvPr/>
        </p:nvSpPr>
        <p:spPr>
          <a:xfrm>
            <a:off x="10013057" y="3376613"/>
            <a:ext cx="6350" cy="174625"/>
          </a:xfrm>
          <a:prstGeom prst="rect">
            <a:avLst/>
          </a:prstGeom>
          <a:solidFill>
            <a:srgbClr val="BEC1BE"/>
          </a:solidFill>
          <a:ln>
            <a:noFill/>
          </a:ln>
        </p:spPr>
        <p:txBody>
          <a:bodyPr rtlCol="0" anchor="ctr"/>
          <a:lstStyle/>
          <a:p>
            <a:endParaRPr lang="en-US" dirty="0"/>
          </a:p>
        </p:txBody>
      </p:sp>
      <p:sp>
        <p:nvSpPr>
          <p:cNvPr id="101" name="Shape 101"/>
          <p:cNvSpPr/>
          <p:nvPr/>
        </p:nvSpPr>
        <p:spPr>
          <a:xfrm>
            <a:off x="8213824" y="3576638"/>
            <a:ext cx="331291" cy="174625"/>
          </a:xfrm>
          <a:prstGeom prst="roundRect">
            <a:avLst>
              <a:gd name="adj" fmla="val 21818"/>
            </a:avLst>
          </a:prstGeom>
          <a:solidFill>
            <a:srgbClr val="F5F8F6"/>
          </a:solidFill>
          <a:ln>
            <a:noFill/>
          </a:ln>
        </p:spPr>
        <p:txBody>
          <a:bodyPr rtlCol="0" anchor="ctr"/>
          <a:lstStyle/>
          <a:p>
            <a:endParaRPr lang="en-US" dirty="0"/>
          </a:p>
        </p:txBody>
      </p:sp>
      <p:sp>
        <p:nvSpPr>
          <p:cNvPr id="102" name="Shape 102"/>
          <p:cNvSpPr/>
          <p:nvPr/>
        </p:nvSpPr>
        <p:spPr>
          <a:xfrm>
            <a:off x="8213824" y="3576638"/>
            <a:ext cx="331291" cy="6350"/>
          </a:xfrm>
          <a:prstGeom prst="rect">
            <a:avLst/>
          </a:prstGeom>
          <a:solidFill>
            <a:srgbClr val="BEC1BE"/>
          </a:solidFill>
          <a:ln>
            <a:noFill/>
          </a:ln>
        </p:spPr>
        <p:txBody>
          <a:bodyPr rtlCol="0" anchor="ctr"/>
          <a:lstStyle/>
          <a:p>
            <a:endParaRPr lang="en-US" dirty="0"/>
          </a:p>
        </p:txBody>
      </p:sp>
      <p:sp>
        <p:nvSpPr>
          <p:cNvPr id="103" name="Shape 103"/>
          <p:cNvSpPr/>
          <p:nvPr/>
        </p:nvSpPr>
        <p:spPr>
          <a:xfrm>
            <a:off x="8538766" y="3576638"/>
            <a:ext cx="6350" cy="174625"/>
          </a:xfrm>
          <a:prstGeom prst="rect">
            <a:avLst/>
          </a:prstGeom>
          <a:solidFill>
            <a:srgbClr val="BEC1BE"/>
          </a:solidFill>
          <a:ln>
            <a:noFill/>
          </a:ln>
        </p:spPr>
        <p:txBody>
          <a:bodyPr rtlCol="0" anchor="ctr"/>
          <a:lstStyle/>
          <a:p>
            <a:endParaRPr lang="en-US" dirty="0"/>
          </a:p>
        </p:txBody>
      </p:sp>
      <p:sp>
        <p:nvSpPr>
          <p:cNvPr id="104" name="Shape 104"/>
          <p:cNvSpPr/>
          <p:nvPr/>
        </p:nvSpPr>
        <p:spPr>
          <a:xfrm>
            <a:off x="8213824" y="3732213"/>
            <a:ext cx="331291" cy="19050"/>
          </a:xfrm>
          <a:prstGeom prst="rect">
            <a:avLst/>
          </a:prstGeom>
          <a:solidFill>
            <a:srgbClr val="BEC1BE"/>
          </a:solidFill>
          <a:ln>
            <a:noFill/>
          </a:ln>
        </p:spPr>
        <p:txBody>
          <a:bodyPr rtlCol="0" anchor="ctr"/>
          <a:lstStyle/>
          <a:p>
            <a:endParaRPr lang="en-US" dirty="0"/>
          </a:p>
        </p:txBody>
      </p:sp>
      <p:sp>
        <p:nvSpPr>
          <p:cNvPr id="105" name="Shape 105"/>
          <p:cNvSpPr/>
          <p:nvPr/>
        </p:nvSpPr>
        <p:spPr>
          <a:xfrm>
            <a:off x="8213824" y="3576638"/>
            <a:ext cx="6350" cy="174625"/>
          </a:xfrm>
          <a:prstGeom prst="rect">
            <a:avLst/>
          </a:prstGeom>
          <a:solidFill>
            <a:srgbClr val="BEC1BE"/>
          </a:solidFill>
          <a:ln>
            <a:noFill/>
          </a:ln>
        </p:spPr>
        <p:txBody>
          <a:bodyPr rtlCol="0" anchor="ctr"/>
          <a:lstStyle/>
          <a:p>
            <a:endParaRPr lang="en-US" dirty="0"/>
          </a:p>
        </p:txBody>
      </p:sp>
      <p:sp>
        <p:nvSpPr>
          <p:cNvPr id="106" name="Shape 106"/>
          <p:cNvSpPr/>
          <p:nvPr/>
        </p:nvSpPr>
        <p:spPr>
          <a:xfrm>
            <a:off x="8816975" y="3576638"/>
            <a:ext cx="247650" cy="174625"/>
          </a:xfrm>
          <a:prstGeom prst="roundRect">
            <a:avLst>
              <a:gd name="adj" fmla="val 21818"/>
            </a:avLst>
          </a:prstGeom>
          <a:solidFill>
            <a:srgbClr val="F5F8F6"/>
          </a:solidFill>
          <a:ln>
            <a:noFill/>
          </a:ln>
        </p:spPr>
        <p:txBody>
          <a:bodyPr rtlCol="0" anchor="ctr"/>
          <a:lstStyle/>
          <a:p>
            <a:endParaRPr lang="en-US" dirty="0"/>
          </a:p>
        </p:txBody>
      </p:sp>
      <p:sp>
        <p:nvSpPr>
          <p:cNvPr id="107" name="Shape 107"/>
          <p:cNvSpPr/>
          <p:nvPr/>
        </p:nvSpPr>
        <p:spPr>
          <a:xfrm>
            <a:off x="8816975" y="3576638"/>
            <a:ext cx="247650" cy="6350"/>
          </a:xfrm>
          <a:prstGeom prst="rect">
            <a:avLst/>
          </a:prstGeom>
          <a:solidFill>
            <a:srgbClr val="BEC1BE"/>
          </a:solidFill>
          <a:ln>
            <a:noFill/>
          </a:ln>
        </p:spPr>
        <p:txBody>
          <a:bodyPr rtlCol="0" anchor="ctr"/>
          <a:lstStyle/>
          <a:p>
            <a:endParaRPr lang="en-US" dirty="0"/>
          </a:p>
        </p:txBody>
      </p:sp>
      <p:sp>
        <p:nvSpPr>
          <p:cNvPr id="108" name="Shape 108"/>
          <p:cNvSpPr/>
          <p:nvPr/>
        </p:nvSpPr>
        <p:spPr>
          <a:xfrm>
            <a:off x="9058275" y="3576638"/>
            <a:ext cx="6350" cy="174625"/>
          </a:xfrm>
          <a:prstGeom prst="rect">
            <a:avLst/>
          </a:prstGeom>
          <a:solidFill>
            <a:srgbClr val="BEC1BE"/>
          </a:solidFill>
          <a:ln>
            <a:noFill/>
          </a:ln>
        </p:spPr>
        <p:txBody>
          <a:bodyPr rtlCol="0" anchor="ctr"/>
          <a:lstStyle/>
          <a:p>
            <a:endParaRPr lang="en-US" dirty="0"/>
          </a:p>
        </p:txBody>
      </p:sp>
      <p:sp>
        <p:nvSpPr>
          <p:cNvPr id="109" name="Shape 109"/>
          <p:cNvSpPr/>
          <p:nvPr/>
        </p:nvSpPr>
        <p:spPr>
          <a:xfrm>
            <a:off x="8816975" y="3732213"/>
            <a:ext cx="247650" cy="19050"/>
          </a:xfrm>
          <a:prstGeom prst="rect">
            <a:avLst/>
          </a:prstGeom>
          <a:solidFill>
            <a:srgbClr val="BEC1BE"/>
          </a:solidFill>
          <a:ln>
            <a:noFill/>
          </a:ln>
        </p:spPr>
        <p:txBody>
          <a:bodyPr rtlCol="0" anchor="ctr"/>
          <a:lstStyle/>
          <a:p>
            <a:endParaRPr lang="en-US" dirty="0"/>
          </a:p>
        </p:txBody>
      </p:sp>
      <p:sp>
        <p:nvSpPr>
          <p:cNvPr id="110" name="Shape 110"/>
          <p:cNvSpPr/>
          <p:nvPr/>
        </p:nvSpPr>
        <p:spPr>
          <a:xfrm>
            <a:off x="8816975" y="3576638"/>
            <a:ext cx="6350" cy="174625"/>
          </a:xfrm>
          <a:prstGeom prst="rect">
            <a:avLst/>
          </a:prstGeom>
          <a:solidFill>
            <a:srgbClr val="BEC1BE"/>
          </a:solidFill>
          <a:ln>
            <a:noFill/>
          </a:ln>
        </p:spPr>
        <p:txBody>
          <a:bodyPr rtlCol="0" anchor="ctr"/>
          <a:lstStyle/>
          <a:p>
            <a:endParaRPr lang="en-US" dirty="0"/>
          </a:p>
        </p:txBody>
      </p:sp>
      <p:sp>
        <p:nvSpPr>
          <p:cNvPr id="111" name="Shape 111"/>
          <p:cNvSpPr/>
          <p:nvPr/>
        </p:nvSpPr>
        <p:spPr>
          <a:xfrm>
            <a:off x="6248400" y="4610100"/>
            <a:ext cx="5435600" cy="6350"/>
          </a:xfrm>
          <a:prstGeom prst="rect">
            <a:avLst/>
          </a:prstGeom>
          <a:solidFill>
            <a:srgbClr val="EBF1F2"/>
          </a:solidFill>
          <a:ln>
            <a:noFill/>
          </a:ln>
        </p:spPr>
        <p:txBody>
          <a:bodyPr rtlCol="0" anchor="ctr"/>
          <a:lstStyle/>
          <a:p>
            <a:endParaRPr lang="en-US" dirty="0"/>
          </a:p>
        </p:txBody>
      </p:sp>
      <p:sp>
        <p:nvSpPr>
          <p:cNvPr id="112" name="Shape 112"/>
          <p:cNvSpPr/>
          <p:nvPr/>
        </p:nvSpPr>
        <p:spPr>
          <a:xfrm>
            <a:off x="6248400" y="5194300"/>
            <a:ext cx="5435600" cy="6350"/>
          </a:xfrm>
          <a:prstGeom prst="rect">
            <a:avLst/>
          </a:prstGeom>
          <a:solidFill>
            <a:srgbClr val="EBF1F2"/>
          </a:solidFill>
          <a:ln>
            <a:noFill/>
          </a:ln>
        </p:spPr>
        <p:txBody>
          <a:bodyPr rtlCol="0" anchor="ctr"/>
          <a:lstStyle/>
          <a:p>
            <a:endParaRPr lang="en-US" dirty="0"/>
          </a:p>
        </p:txBody>
      </p:sp>
      <p:sp>
        <p:nvSpPr>
          <p:cNvPr id="113" name="Shape 113"/>
          <p:cNvSpPr/>
          <p:nvPr/>
        </p:nvSpPr>
        <p:spPr>
          <a:xfrm>
            <a:off x="7699573" y="4730750"/>
            <a:ext cx="618034" cy="174625"/>
          </a:xfrm>
          <a:prstGeom prst="roundRect">
            <a:avLst>
              <a:gd name="adj" fmla="val 21818"/>
            </a:avLst>
          </a:prstGeom>
          <a:solidFill>
            <a:srgbClr val="F5F8F6"/>
          </a:solidFill>
          <a:ln>
            <a:noFill/>
          </a:ln>
        </p:spPr>
        <p:txBody>
          <a:bodyPr rtlCol="0" anchor="ctr"/>
          <a:lstStyle/>
          <a:p>
            <a:endParaRPr lang="en-US" dirty="0"/>
          </a:p>
        </p:txBody>
      </p:sp>
      <p:sp>
        <p:nvSpPr>
          <p:cNvPr id="114" name="Shape 114"/>
          <p:cNvSpPr/>
          <p:nvPr/>
        </p:nvSpPr>
        <p:spPr>
          <a:xfrm>
            <a:off x="7699573" y="4730750"/>
            <a:ext cx="618034" cy="6350"/>
          </a:xfrm>
          <a:prstGeom prst="rect">
            <a:avLst/>
          </a:prstGeom>
          <a:solidFill>
            <a:srgbClr val="BEC1BE"/>
          </a:solidFill>
          <a:ln>
            <a:noFill/>
          </a:ln>
        </p:spPr>
        <p:txBody>
          <a:bodyPr rtlCol="0" anchor="ctr"/>
          <a:lstStyle/>
          <a:p>
            <a:endParaRPr lang="en-US" dirty="0"/>
          </a:p>
        </p:txBody>
      </p:sp>
      <p:sp>
        <p:nvSpPr>
          <p:cNvPr id="115" name="Shape 115"/>
          <p:cNvSpPr/>
          <p:nvPr/>
        </p:nvSpPr>
        <p:spPr>
          <a:xfrm>
            <a:off x="8311257" y="4730750"/>
            <a:ext cx="6350" cy="174625"/>
          </a:xfrm>
          <a:prstGeom prst="rect">
            <a:avLst/>
          </a:prstGeom>
          <a:solidFill>
            <a:srgbClr val="BEC1BE"/>
          </a:solidFill>
          <a:ln>
            <a:noFill/>
          </a:ln>
        </p:spPr>
        <p:txBody>
          <a:bodyPr rtlCol="0" anchor="ctr"/>
          <a:lstStyle/>
          <a:p>
            <a:endParaRPr lang="en-US" dirty="0"/>
          </a:p>
        </p:txBody>
      </p:sp>
      <p:sp>
        <p:nvSpPr>
          <p:cNvPr id="116" name="Shape 116"/>
          <p:cNvSpPr/>
          <p:nvPr/>
        </p:nvSpPr>
        <p:spPr>
          <a:xfrm>
            <a:off x="7699573" y="4886325"/>
            <a:ext cx="618034" cy="19050"/>
          </a:xfrm>
          <a:prstGeom prst="rect">
            <a:avLst/>
          </a:prstGeom>
          <a:solidFill>
            <a:srgbClr val="BEC1BE"/>
          </a:solidFill>
          <a:ln>
            <a:noFill/>
          </a:ln>
        </p:spPr>
        <p:txBody>
          <a:bodyPr rtlCol="0" anchor="ctr"/>
          <a:lstStyle/>
          <a:p>
            <a:endParaRPr lang="en-US" dirty="0"/>
          </a:p>
        </p:txBody>
      </p:sp>
      <p:sp>
        <p:nvSpPr>
          <p:cNvPr id="117" name="Shape 117"/>
          <p:cNvSpPr/>
          <p:nvPr/>
        </p:nvSpPr>
        <p:spPr>
          <a:xfrm>
            <a:off x="7699573" y="4730750"/>
            <a:ext cx="6350" cy="174625"/>
          </a:xfrm>
          <a:prstGeom prst="rect">
            <a:avLst/>
          </a:prstGeom>
          <a:solidFill>
            <a:srgbClr val="BEC1BE"/>
          </a:solidFill>
          <a:ln>
            <a:noFill/>
          </a:ln>
        </p:spPr>
        <p:txBody>
          <a:bodyPr rtlCol="0" anchor="ctr"/>
          <a:lstStyle/>
          <a:p>
            <a:endParaRPr lang="en-US" dirty="0"/>
          </a:p>
        </p:txBody>
      </p:sp>
      <p:sp>
        <p:nvSpPr>
          <p:cNvPr id="118" name="Shape 118"/>
          <p:cNvSpPr/>
          <p:nvPr/>
        </p:nvSpPr>
        <p:spPr>
          <a:xfrm>
            <a:off x="8414742" y="4730750"/>
            <a:ext cx="159147" cy="174625"/>
          </a:xfrm>
          <a:prstGeom prst="roundRect">
            <a:avLst>
              <a:gd name="adj" fmla="val 23940"/>
            </a:avLst>
          </a:prstGeom>
          <a:solidFill>
            <a:srgbClr val="F5F8F6"/>
          </a:solidFill>
          <a:ln>
            <a:noFill/>
          </a:ln>
        </p:spPr>
        <p:txBody>
          <a:bodyPr rtlCol="0" anchor="ctr"/>
          <a:lstStyle/>
          <a:p>
            <a:endParaRPr lang="en-US" dirty="0"/>
          </a:p>
        </p:txBody>
      </p:sp>
      <p:sp>
        <p:nvSpPr>
          <p:cNvPr id="119" name="Shape 119"/>
          <p:cNvSpPr/>
          <p:nvPr/>
        </p:nvSpPr>
        <p:spPr>
          <a:xfrm>
            <a:off x="8414742" y="4730750"/>
            <a:ext cx="159147" cy="6350"/>
          </a:xfrm>
          <a:prstGeom prst="rect">
            <a:avLst/>
          </a:prstGeom>
          <a:solidFill>
            <a:srgbClr val="BEC1BE"/>
          </a:solidFill>
          <a:ln>
            <a:noFill/>
          </a:ln>
        </p:spPr>
        <p:txBody>
          <a:bodyPr rtlCol="0" anchor="ctr"/>
          <a:lstStyle/>
          <a:p>
            <a:endParaRPr lang="en-US" dirty="0"/>
          </a:p>
        </p:txBody>
      </p:sp>
      <p:sp>
        <p:nvSpPr>
          <p:cNvPr id="120" name="Shape 120"/>
          <p:cNvSpPr/>
          <p:nvPr/>
        </p:nvSpPr>
        <p:spPr>
          <a:xfrm>
            <a:off x="8567539" y="4730750"/>
            <a:ext cx="6350" cy="174625"/>
          </a:xfrm>
          <a:prstGeom prst="rect">
            <a:avLst/>
          </a:prstGeom>
          <a:solidFill>
            <a:srgbClr val="BEC1BE"/>
          </a:solidFill>
          <a:ln>
            <a:noFill/>
          </a:ln>
        </p:spPr>
        <p:txBody>
          <a:bodyPr rtlCol="0" anchor="ctr"/>
          <a:lstStyle/>
          <a:p>
            <a:endParaRPr lang="en-US" dirty="0"/>
          </a:p>
        </p:txBody>
      </p:sp>
      <p:sp>
        <p:nvSpPr>
          <p:cNvPr id="121" name="Shape 121"/>
          <p:cNvSpPr/>
          <p:nvPr/>
        </p:nvSpPr>
        <p:spPr>
          <a:xfrm>
            <a:off x="8414742" y="4886325"/>
            <a:ext cx="159147" cy="19050"/>
          </a:xfrm>
          <a:prstGeom prst="rect">
            <a:avLst/>
          </a:prstGeom>
          <a:solidFill>
            <a:srgbClr val="BEC1BE"/>
          </a:solidFill>
          <a:ln>
            <a:noFill/>
          </a:ln>
        </p:spPr>
        <p:txBody>
          <a:bodyPr rtlCol="0" anchor="ctr"/>
          <a:lstStyle/>
          <a:p>
            <a:endParaRPr lang="en-US" dirty="0"/>
          </a:p>
        </p:txBody>
      </p:sp>
      <p:sp>
        <p:nvSpPr>
          <p:cNvPr id="122" name="Shape 122"/>
          <p:cNvSpPr/>
          <p:nvPr/>
        </p:nvSpPr>
        <p:spPr>
          <a:xfrm>
            <a:off x="8414742" y="4730750"/>
            <a:ext cx="6350" cy="174625"/>
          </a:xfrm>
          <a:prstGeom prst="rect">
            <a:avLst/>
          </a:prstGeom>
          <a:solidFill>
            <a:srgbClr val="BEC1BE"/>
          </a:solidFill>
          <a:ln>
            <a:noFill/>
          </a:ln>
        </p:spPr>
        <p:txBody>
          <a:bodyPr rtlCol="0" anchor="ctr"/>
          <a:lstStyle/>
          <a:p>
            <a:endParaRPr lang="en-US" dirty="0"/>
          </a:p>
        </p:txBody>
      </p:sp>
      <p:sp>
        <p:nvSpPr>
          <p:cNvPr id="123" name="Shape 123"/>
          <p:cNvSpPr/>
          <p:nvPr/>
        </p:nvSpPr>
        <p:spPr>
          <a:xfrm>
            <a:off x="9317236" y="4730750"/>
            <a:ext cx="653256" cy="174625"/>
          </a:xfrm>
          <a:prstGeom prst="roundRect">
            <a:avLst>
              <a:gd name="adj" fmla="val 21818"/>
            </a:avLst>
          </a:prstGeom>
          <a:solidFill>
            <a:srgbClr val="F5F8F6"/>
          </a:solidFill>
          <a:ln>
            <a:noFill/>
          </a:ln>
        </p:spPr>
        <p:txBody>
          <a:bodyPr rtlCol="0" anchor="ctr"/>
          <a:lstStyle/>
          <a:p>
            <a:endParaRPr lang="en-US" dirty="0"/>
          </a:p>
        </p:txBody>
      </p:sp>
      <p:sp>
        <p:nvSpPr>
          <p:cNvPr id="124" name="Shape 124"/>
          <p:cNvSpPr/>
          <p:nvPr/>
        </p:nvSpPr>
        <p:spPr>
          <a:xfrm>
            <a:off x="9317236" y="4730750"/>
            <a:ext cx="653256" cy="6350"/>
          </a:xfrm>
          <a:prstGeom prst="rect">
            <a:avLst/>
          </a:prstGeom>
          <a:solidFill>
            <a:srgbClr val="BEC1BE"/>
          </a:solidFill>
          <a:ln>
            <a:noFill/>
          </a:ln>
        </p:spPr>
        <p:txBody>
          <a:bodyPr rtlCol="0" anchor="ctr"/>
          <a:lstStyle/>
          <a:p>
            <a:endParaRPr lang="en-US" dirty="0"/>
          </a:p>
        </p:txBody>
      </p:sp>
      <p:sp>
        <p:nvSpPr>
          <p:cNvPr id="125" name="Shape 125"/>
          <p:cNvSpPr/>
          <p:nvPr/>
        </p:nvSpPr>
        <p:spPr>
          <a:xfrm>
            <a:off x="9964142" y="4730750"/>
            <a:ext cx="6350" cy="174625"/>
          </a:xfrm>
          <a:prstGeom prst="rect">
            <a:avLst/>
          </a:prstGeom>
          <a:solidFill>
            <a:srgbClr val="BEC1BE"/>
          </a:solidFill>
          <a:ln>
            <a:noFill/>
          </a:ln>
        </p:spPr>
        <p:txBody>
          <a:bodyPr rtlCol="0" anchor="ctr"/>
          <a:lstStyle/>
          <a:p>
            <a:endParaRPr lang="en-US" dirty="0"/>
          </a:p>
        </p:txBody>
      </p:sp>
      <p:sp>
        <p:nvSpPr>
          <p:cNvPr id="126" name="Shape 126"/>
          <p:cNvSpPr/>
          <p:nvPr/>
        </p:nvSpPr>
        <p:spPr>
          <a:xfrm>
            <a:off x="9317236" y="4886325"/>
            <a:ext cx="653256" cy="19050"/>
          </a:xfrm>
          <a:prstGeom prst="rect">
            <a:avLst/>
          </a:prstGeom>
          <a:solidFill>
            <a:srgbClr val="BEC1BE"/>
          </a:solidFill>
          <a:ln>
            <a:noFill/>
          </a:ln>
        </p:spPr>
        <p:txBody>
          <a:bodyPr rtlCol="0" anchor="ctr"/>
          <a:lstStyle/>
          <a:p>
            <a:endParaRPr lang="en-US" dirty="0"/>
          </a:p>
        </p:txBody>
      </p:sp>
      <p:sp>
        <p:nvSpPr>
          <p:cNvPr id="127" name="Shape 127"/>
          <p:cNvSpPr/>
          <p:nvPr/>
        </p:nvSpPr>
        <p:spPr>
          <a:xfrm>
            <a:off x="9317236" y="4730750"/>
            <a:ext cx="6350" cy="174625"/>
          </a:xfrm>
          <a:prstGeom prst="rect">
            <a:avLst/>
          </a:prstGeom>
          <a:solidFill>
            <a:srgbClr val="BEC1BE"/>
          </a:solidFill>
          <a:ln>
            <a:noFill/>
          </a:ln>
        </p:spPr>
        <p:txBody>
          <a:bodyPr rtlCol="0" anchor="ctr"/>
          <a:lstStyle/>
          <a:p>
            <a:endParaRPr lang="en-US" dirty="0"/>
          </a:p>
        </p:txBody>
      </p:sp>
      <p:sp>
        <p:nvSpPr>
          <p:cNvPr id="128" name="Shape 128"/>
          <p:cNvSpPr/>
          <p:nvPr/>
        </p:nvSpPr>
        <p:spPr>
          <a:xfrm>
            <a:off x="6947694" y="4930775"/>
            <a:ext cx="414933" cy="174625"/>
          </a:xfrm>
          <a:prstGeom prst="roundRect">
            <a:avLst>
              <a:gd name="adj" fmla="val 21818"/>
            </a:avLst>
          </a:prstGeom>
          <a:solidFill>
            <a:srgbClr val="F5F8F6"/>
          </a:solidFill>
          <a:ln>
            <a:noFill/>
          </a:ln>
        </p:spPr>
        <p:txBody>
          <a:bodyPr rtlCol="0" anchor="ctr"/>
          <a:lstStyle/>
          <a:p>
            <a:endParaRPr lang="en-US" dirty="0"/>
          </a:p>
        </p:txBody>
      </p:sp>
      <p:sp>
        <p:nvSpPr>
          <p:cNvPr id="129" name="Shape 129"/>
          <p:cNvSpPr/>
          <p:nvPr/>
        </p:nvSpPr>
        <p:spPr>
          <a:xfrm>
            <a:off x="6947694" y="4930775"/>
            <a:ext cx="414933" cy="6350"/>
          </a:xfrm>
          <a:prstGeom prst="rect">
            <a:avLst/>
          </a:prstGeom>
          <a:solidFill>
            <a:srgbClr val="BEC1BE"/>
          </a:solidFill>
          <a:ln>
            <a:noFill/>
          </a:ln>
        </p:spPr>
        <p:txBody>
          <a:bodyPr rtlCol="0" anchor="ctr"/>
          <a:lstStyle/>
          <a:p>
            <a:endParaRPr lang="en-US" dirty="0"/>
          </a:p>
        </p:txBody>
      </p:sp>
      <p:sp>
        <p:nvSpPr>
          <p:cNvPr id="130" name="Shape 130"/>
          <p:cNvSpPr/>
          <p:nvPr/>
        </p:nvSpPr>
        <p:spPr>
          <a:xfrm>
            <a:off x="7356277" y="4930775"/>
            <a:ext cx="6350" cy="174625"/>
          </a:xfrm>
          <a:prstGeom prst="rect">
            <a:avLst/>
          </a:prstGeom>
          <a:solidFill>
            <a:srgbClr val="BEC1BE"/>
          </a:solidFill>
          <a:ln>
            <a:noFill/>
          </a:ln>
        </p:spPr>
        <p:txBody>
          <a:bodyPr rtlCol="0" anchor="ctr"/>
          <a:lstStyle/>
          <a:p>
            <a:endParaRPr lang="en-US" dirty="0"/>
          </a:p>
        </p:txBody>
      </p:sp>
      <p:sp>
        <p:nvSpPr>
          <p:cNvPr id="131" name="Shape 131"/>
          <p:cNvSpPr/>
          <p:nvPr/>
        </p:nvSpPr>
        <p:spPr>
          <a:xfrm>
            <a:off x="6947694" y="5086350"/>
            <a:ext cx="414933" cy="19050"/>
          </a:xfrm>
          <a:prstGeom prst="rect">
            <a:avLst/>
          </a:prstGeom>
          <a:solidFill>
            <a:srgbClr val="BEC1BE"/>
          </a:solidFill>
          <a:ln>
            <a:noFill/>
          </a:ln>
        </p:spPr>
        <p:txBody>
          <a:bodyPr rtlCol="0" anchor="ctr"/>
          <a:lstStyle/>
          <a:p>
            <a:endParaRPr lang="en-US" dirty="0"/>
          </a:p>
        </p:txBody>
      </p:sp>
      <p:sp>
        <p:nvSpPr>
          <p:cNvPr id="132" name="Shape 132"/>
          <p:cNvSpPr/>
          <p:nvPr/>
        </p:nvSpPr>
        <p:spPr>
          <a:xfrm>
            <a:off x="6947694" y="4930775"/>
            <a:ext cx="6350" cy="174625"/>
          </a:xfrm>
          <a:prstGeom prst="rect">
            <a:avLst/>
          </a:prstGeom>
          <a:solidFill>
            <a:srgbClr val="BEC1BE"/>
          </a:solidFill>
          <a:ln>
            <a:noFill/>
          </a:ln>
        </p:spPr>
        <p:txBody>
          <a:bodyPr rtlCol="0" anchor="ctr"/>
          <a:lstStyle/>
          <a:p>
            <a:endParaRPr lang="en-US" dirty="0"/>
          </a:p>
        </p:txBody>
      </p:sp>
      <p:sp>
        <p:nvSpPr>
          <p:cNvPr id="133" name="Shape 133"/>
          <p:cNvSpPr/>
          <p:nvPr/>
        </p:nvSpPr>
        <p:spPr>
          <a:xfrm>
            <a:off x="6248400" y="5773738"/>
            <a:ext cx="5435600" cy="6350"/>
          </a:xfrm>
          <a:prstGeom prst="rect">
            <a:avLst/>
          </a:prstGeom>
          <a:solidFill>
            <a:srgbClr val="EBF1F2"/>
          </a:solidFill>
          <a:ln>
            <a:noFill/>
          </a:ln>
        </p:spPr>
        <p:txBody>
          <a:bodyPr rtlCol="0" anchor="ctr"/>
          <a:lstStyle/>
          <a:p>
            <a:endParaRPr lang="en-US" dirty="0"/>
          </a:p>
        </p:txBody>
      </p:sp>
      <p:sp>
        <p:nvSpPr>
          <p:cNvPr id="134" name="Shape 134"/>
          <p:cNvSpPr/>
          <p:nvPr/>
        </p:nvSpPr>
        <p:spPr>
          <a:xfrm>
            <a:off x="6489700" y="5314950"/>
            <a:ext cx="282277" cy="174625"/>
          </a:xfrm>
          <a:prstGeom prst="roundRect">
            <a:avLst>
              <a:gd name="adj" fmla="val 21818"/>
            </a:avLst>
          </a:prstGeom>
          <a:solidFill>
            <a:srgbClr val="F5F8F6"/>
          </a:solidFill>
          <a:ln>
            <a:noFill/>
          </a:ln>
        </p:spPr>
        <p:txBody>
          <a:bodyPr rtlCol="0" anchor="ctr"/>
          <a:lstStyle/>
          <a:p>
            <a:endParaRPr lang="en-US" dirty="0"/>
          </a:p>
        </p:txBody>
      </p:sp>
      <p:sp>
        <p:nvSpPr>
          <p:cNvPr id="135" name="Shape 135"/>
          <p:cNvSpPr/>
          <p:nvPr/>
        </p:nvSpPr>
        <p:spPr>
          <a:xfrm>
            <a:off x="6489700" y="5314950"/>
            <a:ext cx="282277" cy="6350"/>
          </a:xfrm>
          <a:prstGeom prst="rect">
            <a:avLst/>
          </a:prstGeom>
          <a:solidFill>
            <a:srgbClr val="BEC1BE"/>
          </a:solidFill>
          <a:ln>
            <a:noFill/>
          </a:ln>
        </p:spPr>
        <p:txBody>
          <a:bodyPr rtlCol="0" anchor="ctr"/>
          <a:lstStyle/>
          <a:p>
            <a:endParaRPr lang="en-US" dirty="0"/>
          </a:p>
        </p:txBody>
      </p:sp>
      <p:sp>
        <p:nvSpPr>
          <p:cNvPr id="136" name="Shape 136"/>
          <p:cNvSpPr/>
          <p:nvPr/>
        </p:nvSpPr>
        <p:spPr>
          <a:xfrm>
            <a:off x="6765627" y="5314950"/>
            <a:ext cx="6350" cy="174625"/>
          </a:xfrm>
          <a:prstGeom prst="rect">
            <a:avLst/>
          </a:prstGeom>
          <a:solidFill>
            <a:srgbClr val="BEC1BE"/>
          </a:solidFill>
          <a:ln>
            <a:noFill/>
          </a:ln>
        </p:spPr>
        <p:txBody>
          <a:bodyPr rtlCol="0" anchor="ctr"/>
          <a:lstStyle/>
          <a:p>
            <a:endParaRPr lang="en-US" dirty="0"/>
          </a:p>
        </p:txBody>
      </p:sp>
      <p:sp>
        <p:nvSpPr>
          <p:cNvPr id="137" name="Shape 137"/>
          <p:cNvSpPr/>
          <p:nvPr/>
        </p:nvSpPr>
        <p:spPr>
          <a:xfrm>
            <a:off x="6489700" y="5470525"/>
            <a:ext cx="282277" cy="19050"/>
          </a:xfrm>
          <a:prstGeom prst="rect">
            <a:avLst/>
          </a:prstGeom>
          <a:solidFill>
            <a:srgbClr val="BEC1BE"/>
          </a:solidFill>
          <a:ln>
            <a:noFill/>
          </a:ln>
        </p:spPr>
        <p:txBody>
          <a:bodyPr rtlCol="0" anchor="ctr"/>
          <a:lstStyle/>
          <a:p>
            <a:endParaRPr lang="en-US" dirty="0"/>
          </a:p>
        </p:txBody>
      </p:sp>
      <p:sp>
        <p:nvSpPr>
          <p:cNvPr id="138" name="Shape 138"/>
          <p:cNvSpPr/>
          <p:nvPr/>
        </p:nvSpPr>
        <p:spPr>
          <a:xfrm>
            <a:off x="6489700" y="5314950"/>
            <a:ext cx="6350" cy="174625"/>
          </a:xfrm>
          <a:prstGeom prst="rect">
            <a:avLst/>
          </a:prstGeom>
          <a:solidFill>
            <a:srgbClr val="BEC1BE"/>
          </a:solidFill>
          <a:ln>
            <a:noFill/>
          </a:ln>
        </p:spPr>
        <p:txBody>
          <a:bodyPr rtlCol="0" anchor="ctr"/>
          <a:lstStyle/>
          <a:p>
            <a:endParaRPr lang="en-US" dirty="0"/>
          </a:p>
        </p:txBody>
      </p:sp>
      <p:sp>
        <p:nvSpPr>
          <p:cNvPr id="139" name="Shape 139"/>
          <p:cNvSpPr/>
          <p:nvPr/>
        </p:nvSpPr>
        <p:spPr>
          <a:xfrm>
            <a:off x="9157791" y="5314950"/>
            <a:ext cx="358378" cy="174625"/>
          </a:xfrm>
          <a:prstGeom prst="roundRect">
            <a:avLst>
              <a:gd name="adj" fmla="val 21818"/>
            </a:avLst>
          </a:prstGeom>
          <a:solidFill>
            <a:srgbClr val="F5F8F6"/>
          </a:solidFill>
          <a:ln>
            <a:noFill/>
          </a:ln>
        </p:spPr>
        <p:txBody>
          <a:bodyPr rtlCol="0" anchor="ctr"/>
          <a:lstStyle/>
          <a:p>
            <a:endParaRPr lang="en-US" dirty="0"/>
          </a:p>
        </p:txBody>
      </p:sp>
      <p:sp>
        <p:nvSpPr>
          <p:cNvPr id="140" name="Shape 140"/>
          <p:cNvSpPr/>
          <p:nvPr/>
        </p:nvSpPr>
        <p:spPr>
          <a:xfrm>
            <a:off x="9157791" y="5314950"/>
            <a:ext cx="358378" cy="6350"/>
          </a:xfrm>
          <a:prstGeom prst="rect">
            <a:avLst/>
          </a:prstGeom>
          <a:solidFill>
            <a:srgbClr val="BEC1BE"/>
          </a:solidFill>
          <a:ln>
            <a:noFill/>
          </a:ln>
        </p:spPr>
        <p:txBody>
          <a:bodyPr rtlCol="0" anchor="ctr"/>
          <a:lstStyle/>
          <a:p>
            <a:endParaRPr lang="en-US" dirty="0"/>
          </a:p>
        </p:txBody>
      </p:sp>
      <p:sp>
        <p:nvSpPr>
          <p:cNvPr id="141" name="Shape 141"/>
          <p:cNvSpPr/>
          <p:nvPr/>
        </p:nvSpPr>
        <p:spPr>
          <a:xfrm>
            <a:off x="9509820" y="5314950"/>
            <a:ext cx="6350" cy="174625"/>
          </a:xfrm>
          <a:prstGeom prst="rect">
            <a:avLst/>
          </a:prstGeom>
          <a:solidFill>
            <a:srgbClr val="BEC1BE"/>
          </a:solidFill>
          <a:ln>
            <a:noFill/>
          </a:ln>
        </p:spPr>
        <p:txBody>
          <a:bodyPr rtlCol="0" anchor="ctr"/>
          <a:lstStyle/>
          <a:p>
            <a:endParaRPr lang="en-US" dirty="0"/>
          </a:p>
        </p:txBody>
      </p:sp>
      <p:sp>
        <p:nvSpPr>
          <p:cNvPr id="142" name="Shape 142"/>
          <p:cNvSpPr/>
          <p:nvPr/>
        </p:nvSpPr>
        <p:spPr>
          <a:xfrm>
            <a:off x="9157791" y="5470525"/>
            <a:ext cx="358378" cy="19050"/>
          </a:xfrm>
          <a:prstGeom prst="rect">
            <a:avLst/>
          </a:prstGeom>
          <a:solidFill>
            <a:srgbClr val="BEC1BE"/>
          </a:solidFill>
          <a:ln>
            <a:noFill/>
          </a:ln>
        </p:spPr>
        <p:txBody>
          <a:bodyPr rtlCol="0" anchor="ctr"/>
          <a:lstStyle/>
          <a:p>
            <a:endParaRPr lang="en-US" dirty="0"/>
          </a:p>
        </p:txBody>
      </p:sp>
      <p:sp>
        <p:nvSpPr>
          <p:cNvPr id="143" name="Shape 143"/>
          <p:cNvSpPr/>
          <p:nvPr/>
        </p:nvSpPr>
        <p:spPr>
          <a:xfrm>
            <a:off x="9157791" y="5314950"/>
            <a:ext cx="6350" cy="174625"/>
          </a:xfrm>
          <a:prstGeom prst="rect">
            <a:avLst/>
          </a:prstGeom>
          <a:solidFill>
            <a:srgbClr val="BEC1BE"/>
          </a:solidFill>
          <a:ln>
            <a:noFill/>
          </a:ln>
        </p:spPr>
        <p:txBody>
          <a:bodyPr rtlCol="0" anchor="ctr"/>
          <a:lstStyle/>
          <a:p>
            <a:endParaRPr lang="en-US" dirty="0"/>
          </a:p>
        </p:txBody>
      </p:sp>
      <p:sp>
        <p:nvSpPr>
          <p:cNvPr id="144" name="Text 144"/>
          <p:cNvSpPr txBox="1"/>
          <p:nvPr/>
        </p:nvSpPr>
        <p:spPr>
          <a:xfrm>
            <a:off x="585986" y="1776730"/>
            <a:ext cx="66278" cy="11874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145" name="Text 145"/>
          <p:cNvSpPr txBox="1"/>
          <p:nvPr/>
        </p:nvSpPr>
        <p:spPr>
          <a:xfrm>
            <a:off x="552450" y="1970723"/>
            <a:ext cx="1333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46" name="Text 146"/>
          <p:cNvSpPr txBox="1"/>
          <p:nvPr/>
        </p:nvSpPr>
        <p:spPr>
          <a:xfrm>
            <a:off x="574774" y="2135823"/>
            <a:ext cx="8860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147" name="Text 147"/>
          <p:cNvSpPr txBox="1"/>
          <p:nvPr/>
        </p:nvSpPr>
        <p:spPr>
          <a:xfrm>
            <a:off x="882650" y="1783556"/>
            <a:ext cx="230485"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Text</a:t>
            </a:r>
            <a:endParaRPr lang="en-US" kern="100" sz="625" b="1" cap="all" spc="88" dirty="0">
              <a:solidFill>
                <a:srgbClr val="8A9699"/>
              </a:solidFill>
              <a:latin typeface="Aptos"/>
              <a:ea typeface="Aptos"/>
              <a:cs typeface="Aptos"/>
            </a:endParaRPr>
          </a:p>
        </p:txBody>
      </p:sp>
      <p:sp>
        <p:nvSpPr>
          <p:cNvPr id="148" name="Text 148"/>
          <p:cNvSpPr txBox="1"/>
          <p:nvPr/>
        </p:nvSpPr>
        <p:spPr>
          <a:xfrm>
            <a:off x="1303635" y="1783556"/>
            <a:ext cx="316409"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Shape</a:t>
            </a:r>
            <a:endParaRPr lang="en-US" kern="100" sz="625" b="1" cap="all" spc="88" dirty="0">
              <a:solidFill>
                <a:srgbClr val="8A9699"/>
              </a:solidFill>
              <a:latin typeface="Aptos"/>
              <a:ea typeface="Aptos"/>
              <a:cs typeface="Aptos"/>
            </a:endParaRPr>
          </a:p>
        </p:txBody>
      </p:sp>
      <p:sp>
        <p:nvSpPr>
          <p:cNvPr id="149" name="Text 149"/>
          <p:cNvSpPr txBox="1"/>
          <p:nvPr/>
        </p:nvSpPr>
        <p:spPr>
          <a:xfrm>
            <a:off x="1810544" y="1783556"/>
            <a:ext cx="197247" cy="1023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SVG</a:t>
            </a:r>
            <a:endParaRPr lang="en-US" kern="100" sz="625" b="1" cap="all" spc="88" dirty="0">
              <a:solidFill>
                <a:srgbClr val="FFFFFF"/>
              </a:solidFill>
              <a:latin typeface="Aptos"/>
              <a:ea typeface="Aptos"/>
              <a:cs typeface="Aptos"/>
            </a:endParaRPr>
          </a:p>
        </p:txBody>
      </p:sp>
      <p:sp>
        <p:nvSpPr>
          <p:cNvPr id="150" name="Text 150"/>
          <p:cNvSpPr txBox="1"/>
          <p:nvPr/>
        </p:nvSpPr>
        <p:spPr>
          <a:xfrm>
            <a:off x="863600" y="2070799"/>
            <a:ext cx="268684"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Parts ▾</a:t>
            </a:r>
            <a:endParaRPr lang="en-US" kern="100" sz="700" b="0" dirty="0">
              <a:solidFill>
                <a:srgbClr val="2E3B3E"/>
              </a:solidFill>
              <a:latin typeface="Aptos"/>
              <a:ea typeface="Aptos"/>
              <a:cs typeface="Aptos"/>
            </a:endParaRPr>
          </a:p>
        </p:txBody>
      </p:sp>
      <p:sp>
        <p:nvSpPr>
          <p:cNvPr id="151" name="Text 151"/>
          <p:cNvSpPr txBox="1"/>
          <p:nvPr/>
        </p:nvSpPr>
        <p:spPr>
          <a:xfrm>
            <a:off x="1348184" y="2069275"/>
            <a:ext cx="5834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X</a:t>
            </a:r>
            <a:endParaRPr lang="en-US" kern="100" sz="650" b="0" dirty="0">
              <a:solidFill>
                <a:srgbClr val="8A9699"/>
              </a:solidFill>
              <a:latin typeface="Aptos"/>
              <a:ea typeface="Aptos"/>
              <a:cs typeface="Aptos"/>
            </a:endParaRPr>
          </a:p>
        </p:txBody>
      </p:sp>
      <p:sp>
        <p:nvSpPr>
          <p:cNvPr id="152" name="Text 152"/>
          <p:cNvSpPr txBox="1"/>
          <p:nvPr/>
        </p:nvSpPr>
        <p:spPr>
          <a:xfrm>
            <a:off x="1527175"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240</a:t>
            </a:r>
            <a:endParaRPr lang="en-US" kern="100" sz="700" b="0" dirty="0">
              <a:solidFill>
                <a:srgbClr val="2E3B3E"/>
              </a:solidFill>
              <a:latin typeface="Aptos"/>
              <a:ea typeface="Aptos"/>
              <a:cs typeface="Aptos"/>
            </a:endParaRPr>
          </a:p>
        </p:txBody>
      </p:sp>
      <p:sp>
        <p:nvSpPr>
          <p:cNvPr id="153" name="Text 153"/>
          <p:cNvSpPr txBox="1"/>
          <p:nvPr/>
        </p:nvSpPr>
        <p:spPr>
          <a:xfrm>
            <a:off x="1790303" y="2069275"/>
            <a:ext cx="5724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Y</a:t>
            </a:r>
            <a:endParaRPr lang="en-US" kern="100" sz="650" b="0" dirty="0">
              <a:solidFill>
                <a:srgbClr val="8A9699"/>
              </a:solidFill>
              <a:latin typeface="Aptos"/>
              <a:ea typeface="Aptos"/>
              <a:cs typeface="Aptos"/>
            </a:endParaRPr>
          </a:p>
        </p:txBody>
      </p:sp>
      <p:sp>
        <p:nvSpPr>
          <p:cNvPr id="154" name="Text 154"/>
          <p:cNvSpPr txBox="1"/>
          <p:nvPr/>
        </p:nvSpPr>
        <p:spPr>
          <a:xfrm>
            <a:off x="1968202"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256</a:t>
            </a:r>
            <a:endParaRPr lang="en-US" kern="100" sz="700" b="0" dirty="0">
              <a:solidFill>
                <a:srgbClr val="2E3B3E"/>
              </a:solidFill>
              <a:latin typeface="Aptos"/>
              <a:ea typeface="Aptos"/>
              <a:cs typeface="Aptos"/>
            </a:endParaRPr>
          </a:p>
        </p:txBody>
      </p:sp>
      <p:sp>
        <p:nvSpPr>
          <p:cNvPr id="155" name="Text 155"/>
          <p:cNvSpPr txBox="1"/>
          <p:nvPr/>
        </p:nvSpPr>
        <p:spPr>
          <a:xfrm>
            <a:off x="2231330" y="2069275"/>
            <a:ext cx="8642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W</a:t>
            </a:r>
            <a:endParaRPr lang="en-US" kern="100" sz="650" b="0" dirty="0">
              <a:solidFill>
                <a:srgbClr val="8A9699"/>
              </a:solidFill>
              <a:latin typeface="Aptos"/>
              <a:ea typeface="Aptos"/>
              <a:cs typeface="Aptos"/>
            </a:endParaRPr>
          </a:p>
        </p:txBody>
      </p:sp>
      <p:sp>
        <p:nvSpPr>
          <p:cNvPr id="156" name="Text 156"/>
          <p:cNvSpPr txBox="1"/>
          <p:nvPr/>
        </p:nvSpPr>
        <p:spPr>
          <a:xfrm>
            <a:off x="2438400"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280</a:t>
            </a:r>
            <a:endParaRPr lang="en-US" kern="100" sz="700" b="0" dirty="0">
              <a:solidFill>
                <a:srgbClr val="2E3B3E"/>
              </a:solidFill>
              <a:latin typeface="Aptos"/>
              <a:ea typeface="Aptos"/>
              <a:cs typeface="Aptos"/>
            </a:endParaRPr>
          </a:p>
        </p:txBody>
      </p:sp>
      <p:sp>
        <p:nvSpPr>
          <p:cNvPr id="157" name="Text 157"/>
          <p:cNvSpPr txBox="1"/>
          <p:nvPr/>
        </p:nvSpPr>
        <p:spPr>
          <a:xfrm>
            <a:off x="2701528" y="2069275"/>
            <a:ext cx="7114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H</a:t>
            </a:r>
            <a:endParaRPr lang="en-US" kern="100" sz="650" b="0" dirty="0">
              <a:solidFill>
                <a:srgbClr val="8A9699"/>
              </a:solidFill>
              <a:latin typeface="Aptos"/>
              <a:ea typeface="Aptos"/>
              <a:cs typeface="Aptos"/>
            </a:endParaRPr>
          </a:p>
        </p:txBody>
      </p:sp>
      <p:sp>
        <p:nvSpPr>
          <p:cNvPr id="158" name="Text 158"/>
          <p:cNvSpPr txBox="1"/>
          <p:nvPr/>
        </p:nvSpPr>
        <p:spPr>
          <a:xfrm>
            <a:off x="2893318" y="2067624"/>
            <a:ext cx="107752"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88</a:t>
            </a:r>
            <a:endParaRPr lang="en-US" kern="100" sz="700" b="0" dirty="0">
              <a:solidFill>
                <a:srgbClr val="2E3B3E"/>
              </a:solidFill>
              <a:latin typeface="Aptos"/>
              <a:ea typeface="Aptos"/>
              <a:cs typeface="Aptos"/>
            </a:endParaRPr>
          </a:p>
        </p:txBody>
      </p:sp>
      <p:sp>
        <p:nvSpPr>
          <p:cNvPr id="159" name="Text 159"/>
          <p:cNvSpPr txBox="1"/>
          <p:nvPr/>
        </p:nvSpPr>
        <p:spPr>
          <a:xfrm>
            <a:off x="3216970" y="2069275"/>
            <a:ext cx="11678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Fill</a:t>
            </a:r>
            <a:endParaRPr lang="en-US" kern="100" sz="650" b="0" dirty="0">
              <a:solidFill>
                <a:srgbClr val="8A9699"/>
              </a:solidFill>
              <a:latin typeface="Aptos"/>
              <a:ea typeface="Aptos"/>
              <a:cs typeface="Aptos"/>
            </a:endParaRPr>
          </a:p>
        </p:txBody>
      </p:sp>
      <p:sp>
        <p:nvSpPr>
          <p:cNvPr id="160" name="Text 160"/>
          <p:cNvSpPr txBox="1"/>
          <p:nvPr/>
        </p:nvSpPr>
        <p:spPr>
          <a:xfrm>
            <a:off x="3949700" y="2070799"/>
            <a:ext cx="279400"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None ▾</a:t>
            </a:r>
            <a:endParaRPr lang="en-US" kern="100" sz="700" b="0" dirty="0">
              <a:solidFill>
                <a:srgbClr val="2E3B3E"/>
              </a:solidFill>
              <a:latin typeface="Aptos"/>
              <a:ea typeface="Aptos"/>
              <a:cs typeface="Aptos"/>
            </a:endParaRPr>
          </a:p>
        </p:txBody>
      </p:sp>
      <p:sp>
        <p:nvSpPr>
          <p:cNvPr id="161" name="Text 161"/>
          <p:cNvSpPr txBox="1"/>
          <p:nvPr/>
        </p:nvSpPr>
        <p:spPr>
          <a:xfrm>
            <a:off x="4337050" y="2069275"/>
            <a:ext cx="23991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Stroke</a:t>
            </a:r>
            <a:endParaRPr lang="en-US" kern="100" sz="650" b="0" dirty="0">
              <a:solidFill>
                <a:srgbClr val="8A9699"/>
              </a:solidFill>
              <a:latin typeface="Aptos"/>
              <a:ea typeface="Aptos"/>
              <a:cs typeface="Aptos"/>
            </a:endParaRPr>
          </a:p>
        </p:txBody>
      </p:sp>
      <p:sp>
        <p:nvSpPr>
          <p:cNvPr id="162" name="Text 162"/>
          <p:cNvSpPr txBox="1"/>
          <p:nvPr/>
        </p:nvSpPr>
        <p:spPr>
          <a:xfrm>
            <a:off x="4862711" y="2070799"/>
            <a:ext cx="192187"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1.5 ▾</a:t>
            </a:r>
            <a:endParaRPr lang="en-US" kern="100" sz="700" b="0" dirty="0">
              <a:solidFill>
                <a:srgbClr val="2E3B3E"/>
              </a:solidFill>
              <a:latin typeface="Aptos"/>
              <a:ea typeface="Aptos"/>
              <a:cs typeface="Aptos"/>
            </a:endParaRPr>
          </a:p>
        </p:txBody>
      </p:sp>
      <p:sp>
        <p:nvSpPr>
          <p:cNvPr id="163" name="Text 163"/>
          <p:cNvSpPr txBox="1"/>
          <p:nvPr/>
        </p:nvSpPr>
        <p:spPr>
          <a:xfrm>
            <a:off x="5162848" y="2069275"/>
            <a:ext cx="289818"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Opacity</a:t>
            </a:r>
            <a:endParaRPr lang="en-US" kern="100" sz="650" b="0" dirty="0">
              <a:solidFill>
                <a:srgbClr val="8A9699"/>
              </a:solidFill>
              <a:latin typeface="Aptos"/>
              <a:ea typeface="Aptos"/>
              <a:cs typeface="Aptos"/>
            </a:endParaRPr>
          </a:p>
        </p:txBody>
      </p:sp>
      <p:sp>
        <p:nvSpPr>
          <p:cNvPr id="164" name="Text 164"/>
          <p:cNvSpPr txBox="1"/>
          <p:nvPr/>
        </p:nvSpPr>
        <p:spPr>
          <a:xfrm>
            <a:off x="5573316" y="2067624"/>
            <a:ext cx="155178"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100</a:t>
            </a:r>
            <a:endParaRPr lang="en-US" kern="100" sz="700" b="0" dirty="0">
              <a:solidFill>
                <a:srgbClr val="2E3B3E"/>
              </a:solidFill>
              <a:latin typeface="Aptos"/>
              <a:ea typeface="Aptos"/>
              <a:cs typeface="Aptos"/>
            </a:endParaRPr>
          </a:p>
        </p:txBody>
      </p:sp>
      <p:sp>
        <p:nvSpPr>
          <p:cNvPr id="165" name="Text 165"/>
          <p:cNvSpPr txBox="1"/>
          <p:nvPr/>
        </p:nvSpPr>
        <p:spPr>
          <a:xfrm>
            <a:off x="5944394" y="2069275"/>
            <a:ext cx="15130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Text</a:t>
            </a:r>
            <a:endParaRPr lang="en-US" kern="100" sz="650" b="0" dirty="0">
              <a:solidFill>
                <a:srgbClr val="8A9699"/>
              </a:solidFill>
              <a:latin typeface="Aptos"/>
              <a:ea typeface="Aptos"/>
              <a:cs typeface="Aptos"/>
            </a:endParaRPr>
          </a:p>
        </p:txBody>
      </p:sp>
      <p:sp>
        <p:nvSpPr>
          <p:cNvPr id="166" name="Text 166"/>
          <p:cNvSpPr txBox="1"/>
          <p:nvPr/>
        </p:nvSpPr>
        <p:spPr>
          <a:xfrm>
            <a:off x="6216352" y="2067624"/>
            <a:ext cx="549164"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deck-menu.js</a:t>
            </a:r>
            <a:endParaRPr lang="en-US" kern="100" sz="700" b="0" dirty="0">
              <a:solidFill>
                <a:srgbClr val="2E3B3E"/>
              </a:solidFill>
              <a:latin typeface="Aptos"/>
              <a:ea typeface="Aptos"/>
              <a:cs typeface="Aptos"/>
            </a:endParaRPr>
          </a:p>
        </p:txBody>
      </p:sp>
      <p:sp>
        <p:nvSpPr>
          <p:cNvPr id="167" name="Text 167"/>
          <p:cNvSpPr txBox="1"/>
          <p:nvPr/>
        </p:nvSpPr>
        <p:spPr>
          <a:xfrm>
            <a:off x="7257752" y="2069275"/>
            <a:ext cx="21709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Order</a:t>
            </a:r>
            <a:endParaRPr lang="en-US" kern="100" sz="650" b="0" dirty="0">
              <a:solidFill>
                <a:srgbClr val="8A9699"/>
              </a:solidFill>
              <a:latin typeface="Aptos"/>
              <a:ea typeface="Aptos"/>
              <a:cs typeface="Aptos"/>
            </a:endParaRPr>
          </a:p>
        </p:txBody>
      </p:sp>
      <p:sp>
        <p:nvSpPr>
          <p:cNvPr id="168" name="Text 168"/>
          <p:cNvSpPr txBox="1"/>
          <p:nvPr/>
        </p:nvSpPr>
        <p:spPr>
          <a:xfrm>
            <a:off x="7601843" y="2065973"/>
            <a:ext cx="24100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Front</a:t>
            </a:r>
            <a:endParaRPr lang="en-US" kern="100" sz="750" b="1" dirty="0">
              <a:solidFill>
                <a:srgbClr val="0A1416"/>
              </a:solidFill>
              <a:latin typeface="Aptos"/>
              <a:ea typeface="Aptos"/>
              <a:cs typeface="Aptos"/>
            </a:endParaRPr>
          </a:p>
        </p:txBody>
      </p:sp>
      <p:sp>
        <p:nvSpPr>
          <p:cNvPr id="169" name="Text 169"/>
          <p:cNvSpPr txBox="1"/>
          <p:nvPr/>
        </p:nvSpPr>
        <p:spPr>
          <a:xfrm>
            <a:off x="8033345" y="2065973"/>
            <a:ext cx="36982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Forward</a:t>
            </a:r>
            <a:endParaRPr lang="en-US" kern="100" sz="750" b="1" dirty="0">
              <a:solidFill>
                <a:srgbClr val="0A1416"/>
              </a:solidFill>
              <a:latin typeface="Aptos"/>
              <a:ea typeface="Aptos"/>
              <a:cs typeface="Aptos"/>
            </a:endParaRPr>
          </a:p>
        </p:txBody>
      </p:sp>
      <p:sp>
        <p:nvSpPr>
          <p:cNvPr id="170" name="Text 170"/>
          <p:cNvSpPr txBox="1"/>
          <p:nvPr/>
        </p:nvSpPr>
        <p:spPr>
          <a:xfrm>
            <a:off x="8592145" y="2065973"/>
            <a:ext cx="44608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Backward</a:t>
            </a:r>
            <a:endParaRPr lang="en-US" kern="100" sz="750" b="1" dirty="0">
              <a:solidFill>
                <a:srgbClr val="0A1416"/>
              </a:solidFill>
              <a:latin typeface="Aptos"/>
              <a:ea typeface="Aptos"/>
              <a:cs typeface="Aptos"/>
            </a:endParaRPr>
          </a:p>
        </p:txBody>
      </p:sp>
      <p:sp>
        <p:nvSpPr>
          <p:cNvPr id="171" name="Text 171"/>
          <p:cNvSpPr txBox="1"/>
          <p:nvPr/>
        </p:nvSpPr>
        <p:spPr>
          <a:xfrm>
            <a:off x="9224268" y="2065973"/>
            <a:ext cx="22711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a:t>
            </a:r>
            <a:endParaRPr lang="en-US" kern="100" sz="750" b="1" dirty="0">
              <a:solidFill>
                <a:srgbClr val="0A1416"/>
              </a:solidFill>
              <a:latin typeface="Aptos"/>
              <a:ea typeface="Aptos"/>
              <a:cs typeface="Aptos"/>
            </a:endParaRPr>
          </a:p>
        </p:txBody>
      </p:sp>
      <p:sp>
        <p:nvSpPr>
          <p:cNvPr id="172" name="Text 172"/>
          <p:cNvSpPr txBox="1"/>
          <p:nvPr/>
        </p:nvSpPr>
        <p:spPr>
          <a:xfrm>
            <a:off x="9749830" y="2065973"/>
            <a:ext cx="439063"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Duplicate</a:t>
            </a:r>
            <a:endParaRPr lang="en-US" kern="100" sz="750" b="1" dirty="0">
              <a:solidFill>
                <a:srgbClr val="0A1416"/>
              </a:solidFill>
              <a:latin typeface="Aptos"/>
              <a:ea typeface="Aptos"/>
              <a:cs typeface="Aptos"/>
            </a:endParaRPr>
          </a:p>
        </p:txBody>
      </p:sp>
      <p:sp>
        <p:nvSpPr>
          <p:cNvPr id="173" name="Text 173"/>
          <p:cNvSpPr txBox="1"/>
          <p:nvPr/>
        </p:nvSpPr>
        <p:spPr>
          <a:xfrm>
            <a:off x="10375205" y="2065973"/>
            <a:ext cx="300633"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Delete</a:t>
            </a:r>
            <a:endParaRPr lang="en-US" kern="100" sz="750" b="1" dirty="0">
              <a:solidFill>
                <a:srgbClr val="0A1416"/>
              </a:solidFill>
              <a:latin typeface="Aptos"/>
              <a:ea typeface="Aptos"/>
              <a:cs typeface="Aptos"/>
            </a:endParaRPr>
          </a:p>
        </p:txBody>
      </p:sp>
      <p:sp>
        <p:nvSpPr>
          <p:cNvPr id="174" name="Text 174"/>
          <p:cNvSpPr txBox="1"/>
          <p:nvPr/>
        </p:nvSpPr>
        <p:spPr>
          <a:xfrm>
            <a:off x="10866338" y="2065973"/>
            <a:ext cx="127595"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All</a:t>
            </a:r>
            <a:endParaRPr lang="en-US" kern="100" sz="750" b="1" dirty="0">
              <a:solidFill>
                <a:srgbClr val="0A1416"/>
              </a:solidFill>
              <a:latin typeface="Aptos"/>
              <a:ea typeface="Aptos"/>
              <a:cs typeface="Aptos"/>
            </a:endParaRPr>
          </a:p>
        </p:txBody>
      </p:sp>
      <p:sp>
        <p:nvSpPr>
          <p:cNvPr id="175" name="Text 175"/>
          <p:cNvSpPr txBox="1"/>
          <p:nvPr/>
        </p:nvSpPr>
        <p:spPr>
          <a:xfrm>
            <a:off x="869950" y="2319973"/>
            <a:ext cx="46671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Reset SVG</a:t>
            </a:r>
            <a:endParaRPr lang="en-US" kern="100" sz="750" b="1" dirty="0">
              <a:solidFill>
                <a:srgbClr val="0A1416"/>
              </a:solidFill>
              <a:latin typeface="Aptos"/>
              <a:ea typeface="Aptos"/>
              <a:cs typeface="Aptos"/>
            </a:endParaRPr>
          </a:p>
        </p:txBody>
      </p:sp>
      <p:sp>
        <p:nvSpPr>
          <p:cNvPr id="176" name="Text 176"/>
          <p:cNvSpPr txBox="1"/>
          <p:nvPr/>
        </p:nvSpPr>
        <p:spPr>
          <a:xfrm>
            <a:off x="1521916" y="2319973"/>
            <a:ext cx="24278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sp>
        <p:nvSpPr>
          <p:cNvPr id="177" name="Text 177"/>
          <p:cNvSpPr txBox="1"/>
          <p:nvPr/>
        </p:nvSpPr>
        <p:spPr>
          <a:xfrm>
            <a:off x="635000" y="2954973"/>
            <a:ext cx="1574641"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Entering and selecting</a:t>
            </a:r>
            <a:endParaRPr lang="en-US" kern="100" sz="750" b="1" cap="all" spc="120" dirty="0">
              <a:solidFill>
                <a:srgbClr val="007B85"/>
              </a:solidFill>
              <a:latin typeface="Aptos"/>
              <a:ea typeface="Aptos"/>
              <a:cs typeface="Aptos"/>
            </a:endParaRPr>
          </a:p>
        </p:txBody>
      </p:sp>
      <p:pic>
        <p:nvPicPr>
          <p:cNvPr id="178" name="Picture 178"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3168650"/>
            <a:ext cx="139700" cy="139700"/>
          </a:xfrm>
          <a:prstGeom prst="rect">
            <a:avLst/>
          </a:prstGeom>
        </p:spPr>
      </p:pic>
      <p:sp>
        <p:nvSpPr>
          <p:cNvPr id="179" name="Text 179"/>
          <p:cNvSpPr txBox="1"/>
          <p:nvPr/>
        </p:nvSpPr>
        <p:spPr>
          <a:xfrm>
            <a:off x="749300" y="3141551"/>
            <a:ext cx="4948529"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Three ways in</a:t>
            </a:r>
            <a:r>
              <a:rPr lang="en-US" kern="100" sz="1025" b="0" dirty="0">
                <a:solidFill>
                  <a:srgbClr val="2E3B3E"/>
                </a:solidFill>
                <a:latin typeface="Aptos"/>
                <a:ea typeface="Aptos"/>
                <a:cs typeface="Aptos"/>
              </a:rPr>
              <a:t>: right-click the drawing → </a:t>
            </a:r>
            <a:r>
              <a:rPr lang="en-US" kern="100" sz="1025" b="0" i="1" dirty="0">
                <a:solidFill>
                  <a:srgbClr val="2E3B3E"/>
                </a:solidFill>
                <a:latin typeface="Aptos"/>
                <a:ea typeface="Aptos"/>
                <a:cs typeface="Aptos"/>
              </a:rPr>
              <a:t>Edit SVG</a:t>
            </a:r>
            <a:r>
              <a:rPr lang="en-US" kern="100" sz="1025" b="0" dirty="0">
                <a:solidFill>
                  <a:srgbClr val="2E3B3E"/>
                </a:solidFill>
                <a:latin typeface="Aptos"/>
                <a:ea typeface="Aptos"/>
                <a:cs typeface="Aptos"/>
              </a:rPr>
              <a:t>; double-click a drawing that is already selected as a shape; click one of its parts in the </a:t>
            </a:r>
            <a:r>
              <a:rPr lang="en-US" kern="100" sz="1025" b="1" dirty="0">
                <a:solidFill>
                  <a:srgbClr val="0A1416"/>
                </a:solidFill>
                <a:latin typeface="Aptos"/>
                <a:ea typeface="Aptos"/>
                <a:cs typeface="Aptos"/>
              </a:rPr>
              <a:t>Tree</a:t>
            </a:r>
            <a:r>
              <a:rPr lang="en-US" kern="100" sz="1025" b="0" dirty="0">
                <a:solidFill>
                  <a:srgbClr val="2E3B3E"/>
                </a:solidFill>
                <a:latin typeface="Aptos"/>
                <a:ea typeface="Aptos"/>
                <a:cs typeface="Aptos"/>
              </a:rPr>
              <a:t> tab.</a:t>
            </a:r>
            <a:endParaRPr lang="en-US" kern="100" sz="1025" b="0" dirty="0">
              <a:solidFill>
                <a:srgbClr val="2E3B3E"/>
              </a:solidFill>
              <a:latin typeface="Aptos"/>
              <a:ea typeface="Aptos"/>
              <a:cs typeface="Aptos"/>
            </a:endParaRPr>
          </a:p>
        </p:txBody>
      </p:sp>
      <p:pic>
        <p:nvPicPr>
          <p:cNvPr id="180" name="Picture 180"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3743325"/>
            <a:ext cx="139700" cy="139700"/>
          </a:xfrm>
          <a:prstGeom prst="rect">
            <a:avLst/>
          </a:prstGeom>
        </p:spPr>
      </p:pic>
      <p:sp>
        <p:nvSpPr>
          <p:cNvPr id="181" name="Text 181"/>
          <p:cNvSpPr txBox="1"/>
          <p:nvPr/>
        </p:nvSpPr>
        <p:spPr>
          <a:xfrm>
            <a:off x="749300" y="3716226"/>
            <a:ext cx="5387626"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What a part is</a:t>
            </a:r>
            <a:r>
              <a:rPr lang="en-US" kern="100" sz="1025" b="0" dirty="0">
                <a:solidFill>
                  <a:srgbClr val="2E3B3E"/>
                </a:solidFill>
                <a:latin typeface="Aptos"/>
                <a:ea typeface="Aptos"/>
                <a:cs typeface="Aptos"/>
              </a:rPr>
              <a:t>: a path, rect, circle, ellipse, line, polygon, text, image,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use</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reference or group.</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Nothing inside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defs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clip paths, masks or symbols.</a:t>
            </a:r>
            <a:endParaRPr lang="en-US" kern="100" sz="1025" b="0" dirty="0">
              <a:solidFill>
                <a:srgbClr val="2E3B3E"/>
              </a:solidFill>
              <a:latin typeface="Aptos"/>
              <a:ea typeface="Aptos"/>
              <a:cs typeface="Aptos"/>
            </a:endParaRPr>
          </a:p>
        </p:txBody>
      </p:sp>
      <p:pic>
        <p:nvPicPr>
          <p:cNvPr id="182" name="Picture 182"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4318000"/>
            <a:ext cx="139700" cy="139700"/>
          </a:xfrm>
          <a:prstGeom prst="rect">
            <a:avLst/>
          </a:prstGeom>
        </p:spPr>
      </p:pic>
      <p:sp>
        <p:nvSpPr>
          <p:cNvPr id="183" name="Text 183"/>
          <p:cNvSpPr txBox="1"/>
          <p:nvPr/>
        </p:nvSpPr>
        <p:spPr>
          <a:xfrm>
            <a:off x="749300" y="4290901"/>
            <a:ext cx="5194300" cy="599392"/>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A click picks the innermost part</a:t>
            </a:r>
            <a:r>
              <a:rPr lang="en-US" kern="100" sz="1025" b="0" dirty="0">
                <a:solidFill>
                  <a:srgbClr val="2E3B3E"/>
                </a:solidFill>
                <a:latin typeface="Aptos"/>
                <a:ea typeface="Aptos"/>
                <a:cs typeface="Aptos"/>
              </a:rPr>
              <a:t> under the pointer — through the frame of a selected group too, so its members are one click away. +click adds a part (or removes a selected one); +click selects what is inside the part there; or </a:t>
            </a:r>
            <a:r>
              <a:rPr lang="en-US" kern="100" sz="1025" b="1" dirty="0">
                <a:solidFill>
                  <a:srgbClr val="0A1416"/>
                </a:solidFill>
                <a:latin typeface="Aptos"/>
                <a:ea typeface="Aptos"/>
                <a:cs typeface="Aptos"/>
              </a:rPr>
              <a:t>All</a:t>
            </a:r>
            <a:r>
              <a:rPr lang="en-US" kern="100" sz="1025" b="0" dirty="0">
                <a:solidFill>
                  <a:srgbClr val="2E3B3E"/>
                </a:solidFill>
                <a:latin typeface="Aptos"/>
                <a:ea typeface="Aptos"/>
                <a:cs typeface="Aptos"/>
              </a:rPr>
              <a:t> every top-level part.</a:t>
            </a:r>
            <a:endParaRPr lang="en-US" kern="100" sz="1025" b="0" dirty="0">
              <a:solidFill>
                <a:srgbClr val="2E3B3E"/>
              </a:solidFill>
              <a:latin typeface="Aptos"/>
              <a:ea typeface="Aptos"/>
              <a:cs typeface="Aptos"/>
            </a:endParaRPr>
          </a:p>
        </p:txBody>
      </p:sp>
      <p:sp>
        <p:nvSpPr>
          <p:cNvPr id="184" name="Text 184"/>
          <p:cNvSpPr txBox="1"/>
          <p:nvPr/>
        </p:nvSpPr>
        <p:spPr>
          <a:xfrm>
            <a:off x="3024088" y="4540091"/>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185" name="Text 185"/>
          <p:cNvSpPr txBox="1"/>
          <p:nvPr/>
        </p:nvSpPr>
        <p:spPr>
          <a:xfrm>
            <a:off x="812800" y="4740116"/>
            <a:ext cx="42430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186" name="Text 186"/>
          <p:cNvSpPr txBox="1"/>
          <p:nvPr/>
        </p:nvSpPr>
        <p:spPr>
          <a:xfrm>
            <a:off x="3747889" y="4740116"/>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a:t>
            </a:r>
            <a:endParaRPr lang="en-US" kern="100" sz="750" b="1" dirty="0">
              <a:solidFill>
                <a:srgbClr val="0A1416"/>
              </a:solidFill>
              <a:latin typeface="Aptos"/>
              <a:ea typeface="Aptos"/>
              <a:cs typeface="Aptos"/>
            </a:endParaRPr>
          </a:p>
        </p:txBody>
      </p:sp>
      <p:pic>
        <p:nvPicPr>
          <p:cNvPr id="187" name="Picture 187"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5097463"/>
            <a:ext cx="139700" cy="139700"/>
          </a:xfrm>
          <a:prstGeom prst="rect">
            <a:avLst/>
          </a:prstGeom>
        </p:spPr>
      </p:pic>
      <p:sp>
        <p:nvSpPr>
          <p:cNvPr id="188" name="Text 188"/>
          <p:cNvSpPr txBox="1"/>
          <p:nvPr/>
        </p:nvSpPr>
        <p:spPr>
          <a:xfrm>
            <a:off x="749300" y="5070364"/>
            <a:ext cx="5048822"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selects the enclosing group, the first part inside; the </a:t>
            </a:r>
            <a:r>
              <a:rPr lang="en-US" kern="100" sz="1025" b="1" dirty="0">
                <a:solidFill>
                  <a:srgbClr val="0A1416"/>
                </a:solidFill>
                <a:latin typeface="Aptos"/>
                <a:ea typeface="Aptos"/>
                <a:cs typeface="Aptos"/>
              </a:rPr>
              <a:t>Parts</a:t>
            </a:r>
            <a:r>
              <a:rPr lang="en-US" kern="100" sz="1025" b="0" dirty="0">
                <a:solidFill>
                  <a:srgbClr val="2E3B3E"/>
                </a:solidFill>
                <a:latin typeface="Aptos"/>
                <a:ea typeface="Aptos"/>
                <a:cs typeface="Aptos"/>
              </a:rPr>
              <a:t> list offers every part in drawing order.</a:t>
            </a:r>
            <a:endParaRPr lang="en-US" kern="100" sz="1025" b="0" dirty="0">
              <a:solidFill>
                <a:srgbClr val="2E3B3E"/>
              </a:solidFill>
              <a:latin typeface="Aptos"/>
              <a:ea typeface="Aptos"/>
              <a:cs typeface="Aptos"/>
            </a:endParaRPr>
          </a:p>
        </p:txBody>
      </p:sp>
      <p:sp>
        <p:nvSpPr>
          <p:cNvPr id="189" name="Text 189"/>
          <p:cNvSpPr txBox="1"/>
          <p:nvPr/>
        </p:nvSpPr>
        <p:spPr>
          <a:xfrm>
            <a:off x="812800" y="5124291"/>
            <a:ext cx="1621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Tab</a:t>
            </a:r>
            <a:endParaRPr lang="en-US" kern="100" sz="750" b="1" dirty="0">
              <a:solidFill>
                <a:srgbClr val="0A1416"/>
              </a:solidFill>
              <a:latin typeface="Aptos"/>
              <a:ea typeface="Aptos"/>
              <a:cs typeface="Aptos"/>
            </a:endParaRPr>
          </a:p>
        </p:txBody>
      </p:sp>
      <p:sp>
        <p:nvSpPr>
          <p:cNvPr id="190" name="Text 190"/>
          <p:cNvSpPr txBox="1"/>
          <p:nvPr/>
        </p:nvSpPr>
        <p:spPr>
          <a:xfrm>
            <a:off x="2707283" y="5124291"/>
            <a:ext cx="42069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Shift+Tab</a:t>
            </a:r>
            <a:endParaRPr lang="en-US" kern="100" sz="750" b="1" dirty="0">
              <a:solidFill>
                <a:srgbClr val="0A1416"/>
              </a:solidFill>
              <a:latin typeface="Aptos"/>
              <a:ea typeface="Aptos"/>
              <a:cs typeface="Aptos"/>
            </a:endParaRPr>
          </a:p>
        </p:txBody>
      </p:sp>
      <p:sp>
        <p:nvSpPr>
          <p:cNvPr id="191" name="Text 191"/>
          <p:cNvSpPr txBox="1"/>
          <p:nvPr/>
        </p:nvSpPr>
        <p:spPr>
          <a:xfrm>
            <a:off x="6375400" y="2954973"/>
            <a:ext cx="170145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Moving, resizing, styling</a:t>
            </a:r>
            <a:endParaRPr lang="en-US" kern="100" sz="750" b="1" cap="all" spc="120" dirty="0">
              <a:solidFill>
                <a:srgbClr val="007B85"/>
              </a:solidFill>
              <a:latin typeface="Aptos"/>
              <a:ea typeface="Aptos"/>
              <a:cs typeface="Aptos"/>
            </a:endParaRPr>
          </a:p>
        </p:txBody>
      </p:sp>
      <p:pic>
        <p:nvPicPr>
          <p:cNvPr id="192" name="Picture 192"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3168650"/>
            <a:ext cx="139700" cy="139700"/>
          </a:xfrm>
          <a:prstGeom prst="rect">
            <a:avLst/>
          </a:prstGeom>
        </p:spPr>
      </p:pic>
      <p:sp>
        <p:nvSpPr>
          <p:cNvPr id="193" name="Text 193"/>
          <p:cNvSpPr txBox="1"/>
          <p:nvPr/>
        </p:nvSpPr>
        <p:spPr>
          <a:xfrm>
            <a:off x="6489700" y="3141551"/>
            <a:ext cx="5139904" cy="79941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The selection gets a frame with eight handles — several parts: one frame spanning them, a dashed mark per part. </a:t>
            </a:r>
            <a:r>
              <a:rPr lang="en-US" kern="100" sz="1025" b="1" dirty="0">
                <a:solidFill>
                  <a:srgbClr val="0A1416"/>
                </a:solidFill>
                <a:latin typeface="Aptos"/>
                <a:ea typeface="Aptos"/>
                <a:cs typeface="Aptos"/>
              </a:rPr>
              <a:t>Drag inside</a:t>
            </a:r>
            <a:r>
              <a:rPr lang="en-US" kern="100" sz="1025" b="0" dirty="0">
                <a:solidFill>
                  <a:srgbClr val="2E3B3E"/>
                </a:solidFill>
                <a:latin typeface="Aptos"/>
                <a:ea typeface="Aptos"/>
                <a:cs typeface="Aptos"/>
              </a:rPr>
              <a:t> to move, </a:t>
            </a:r>
            <a:r>
              <a:rPr lang="en-US" kern="100" sz="1025" b="1" dirty="0">
                <a:solidFill>
                  <a:srgbClr val="0A1416"/>
                </a:solidFill>
                <a:latin typeface="Aptos"/>
                <a:ea typeface="Aptos"/>
                <a:cs typeface="Aptos"/>
              </a:rPr>
              <a:t>a handle</a:t>
            </a:r>
            <a:r>
              <a:rPr lang="en-US" kern="100" sz="1025" b="0" dirty="0">
                <a:solidFill>
                  <a:srgbClr val="2E3B3E"/>
                </a:solidFill>
                <a:latin typeface="Aptos"/>
                <a:ea typeface="Aptos"/>
                <a:cs typeface="Aptos"/>
              </a:rPr>
              <a:t> to resize ( keeps proportions); arrows nudge by one SVG unit, ten, +arrows resize — all selected parts together, keeping their places.</a:t>
            </a:r>
            <a:endParaRPr lang="en-US" kern="100" sz="1025" b="0" dirty="0">
              <a:solidFill>
                <a:srgbClr val="2E3B3E"/>
              </a:solidFill>
              <a:latin typeface="Aptos"/>
              <a:ea typeface="Aptos"/>
              <a:cs typeface="Aptos"/>
            </a:endParaRPr>
          </a:p>
        </p:txBody>
      </p:sp>
      <p:sp>
        <p:nvSpPr>
          <p:cNvPr id="194" name="Text 194"/>
          <p:cNvSpPr txBox="1"/>
          <p:nvPr/>
        </p:nvSpPr>
        <p:spPr>
          <a:xfrm>
            <a:off x="10076557" y="3390741"/>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195" name="Text 195"/>
          <p:cNvSpPr txBox="1"/>
          <p:nvPr/>
        </p:nvSpPr>
        <p:spPr>
          <a:xfrm>
            <a:off x="8277324" y="3590766"/>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196" name="Text 196"/>
          <p:cNvSpPr txBox="1"/>
          <p:nvPr/>
        </p:nvSpPr>
        <p:spPr>
          <a:xfrm>
            <a:off x="8880475" y="3590766"/>
            <a:ext cx="133350"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Alt</a:t>
            </a:r>
            <a:endParaRPr lang="en-US" kern="100" sz="750" b="1" dirty="0">
              <a:solidFill>
                <a:srgbClr val="0A1416"/>
              </a:solidFill>
              <a:latin typeface="Aptos"/>
              <a:ea typeface="Aptos"/>
              <a:cs typeface="Aptos"/>
            </a:endParaRPr>
          </a:p>
        </p:txBody>
      </p:sp>
      <p:pic>
        <p:nvPicPr>
          <p:cNvPr id="197" name="Picture 197"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4143375"/>
            <a:ext cx="139700" cy="139700"/>
          </a:xfrm>
          <a:prstGeom prst="rect">
            <a:avLst/>
          </a:prstGeom>
        </p:spPr>
      </p:pic>
      <p:sp>
        <p:nvSpPr>
          <p:cNvPr id="198" name="Text 198"/>
          <p:cNvSpPr txBox="1"/>
          <p:nvPr/>
        </p:nvSpPr>
        <p:spPr>
          <a:xfrm>
            <a:off x="6489700" y="4116276"/>
            <a:ext cx="5213271"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The SVG row</a:t>
            </a:r>
            <a:r>
              <a:rPr lang="en-US" kern="100" sz="1025" b="0" dirty="0">
                <a:solidFill>
                  <a:srgbClr val="2E3B3E"/>
                </a:solidFill>
                <a:latin typeface="Aptos"/>
                <a:ea typeface="Aptos"/>
                <a:cs typeface="Aptos"/>
              </a:rPr>
              <a:t>: X / Y / W / H in the drawing's own units; </a:t>
            </a:r>
            <a:r>
              <a:rPr lang="en-US" kern="100" sz="1025" b="1" dirty="0">
                <a:solidFill>
                  <a:srgbClr val="0A1416"/>
                </a:solidFill>
                <a:latin typeface="Aptos"/>
                <a:ea typeface="Aptos"/>
                <a:cs typeface="Aptos"/>
              </a:rPr>
              <a:t>fill</a:t>
            </a:r>
            <a:r>
              <a:rPr lang="en-US" kern="100" sz="1025" b="0" dirty="0">
                <a:solidFill>
                  <a:srgbClr val="2E3B3E"/>
                </a:solidFill>
                <a:latin typeface="Aptos"/>
                <a:ea typeface="Aptos"/>
                <a:cs typeface="Aptos"/>
              </a:rPr>
              <a:t> and </a:t>
            </a:r>
            <a:r>
              <a:rPr lang="en-US" kern="100" sz="1025" b="1" dirty="0">
                <a:solidFill>
                  <a:srgbClr val="0A1416"/>
                </a:solidFill>
                <a:latin typeface="Aptos"/>
                <a:ea typeface="Aptos"/>
                <a:cs typeface="Aptos"/>
              </a:rPr>
              <a:t>stroke</a:t>
            </a:r>
            <a:r>
              <a:rPr lang="en-US" kern="100" sz="1025" b="0" dirty="0">
                <a:solidFill>
                  <a:srgbClr val="2E3B3E"/>
                </a:solidFill>
                <a:latin typeface="Aptos"/>
                <a:ea typeface="Aptos"/>
                <a:cs typeface="Aptos"/>
              </a:rPr>
              <a:t> from the palette, </a:t>
            </a:r>
            <a:r>
              <a:rPr lang="en-US" kern="100" sz="1025" b="0" i="1" dirty="0">
                <a:solidFill>
                  <a:srgbClr val="2E3B3E"/>
                </a:solidFill>
                <a:latin typeface="Aptos"/>
                <a:ea typeface="Aptos"/>
                <a:cs typeface="Aptos"/>
              </a:rPr>
              <a:t>None</a:t>
            </a:r>
            <a:r>
              <a:rPr lang="en-US" kern="100" sz="1025" b="0" dirty="0">
                <a:solidFill>
                  <a:srgbClr val="2E3B3E"/>
                </a:solidFill>
                <a:latin typeface="Aptos"/>
                <a:ea typeface="Aptos"/>
                <a:cs typeface="Aptos"/>
              </a:rPr>
              <a:t> or </a:t>
            </a:r>
            <a:r>
              <a:rPr lang="en-US" kern="100" sz="1025" b="0" i="1" dirty="0">
                <a:solidFill>
                  <a:srgbClr val="2E3B3E"/>
                </a:solidFill>
                <a:latin typeface="Aptos"/>
                <a:ea typeface="Aptos"/>
                <a:cs typeface="Aptos"/>
              </a:rPr>
              <a:t>Default</a:t>
            </a:r>
            <a:r>
              <a:rPr lang="en-US" kern="100" sz="1025" b="0" dirty="0">
                <a:solidFill>
                  <a:srgbClr val="2E3B3E"/>
                </a:solidFill>
                <a:latin typeface="Aptos"/>
                <a:ea typeface="Aptos"/>
                <a:cs typeface="Aptos"/>
              </a:rPr>
              <a:t>; </a:t>
            </a:r>
            <a:r>
              <a:rPr lang="en-US" kern="100" sz="1025" b="1" dirty="0">
                <a:solidFill>
                  <a:srgbClr val="0A1416"/>
                </a:solidFill>
                <a:latin typeface="Aptos"/>
                <a:ea typeface="Aptos"/>
                <a:cs typeface="Aptos"/>
              </a:rPr>
              <a:t>stroke width</a:t>
            </a:r>
            <a:r>
              <a:rPr lang="en-US" kern="100" sz="1025" b="0" dirty="0">
                <a:solidFill>
                  <a:srgbClr val="2E3B3E"/>
                </a:solidFill>
                <a:latin typeface="Aptos"/>
                <a:ea typeface="Aptos"/>
                <a:cs typeface="Aptos"/>
              </a:rPr>
              <a:t>; </a:t>
            </a:r>
            <a:r>
              <a:rPr lang="en-US" kern="100" sz="1025" b="1" dirty="0">
                <a:solidFill>
                  <a:srgbClr val="0A1416"/>
                </a:solidFill>
                <a:latin typeface="Aptos"/>
                <a:ea typeface="Aptos"/>
                <a:cs typeface="Aptos"/>
              </a:rPr>
              <a:t>opacity</a:t>
            </a:r>
            <a:r>
              <a:rPr lang="en-US" kern="100" sz="1025" b="0" dirty="0">
                <a:solidFill>
                  <a:srgbClr val="2E3B3E"/>
                </a:solidFill>
                <a:latin typeface="Aptos"/>
                <a:ea typeface="Aptos"/>
                <a:cs typeface="Aptos"/>
              </a:rPr>
              <a:t>; the </a:t>
            </a:r>
            <a:r>
              <a:rPr lang="en-US" kern="100" sz="1025" b="1" dirty="0">
                <a:solidFill>
                  <a:srgbClr val="0A1416"/>
                </a:solidFill>
                <a:latin typeface="Aptos"/>
                <a:ea typeface="Aptos"/>
                <a:cs typeface="Aptos"/>
              </a:rPr>
              <a:t>text</a:t>
            </a:r>
            <a:r>
              <a:rPr lang="en-US" kern="100" sz="1025" b="0" dirty="0">
                <a:solidFill>
                  <a:srgbClr val="2E3B3E"/>
                </a:solidFill>
                <a:latin typeface="Aptos"/>
                <a:ea typeface="Aptos"/>
                <a:cs typeface="Aptos"/>
              </a:rPr>
              <a:t> of a label (one run; Enter applies).</a:t>
            </a:r>
            <a:endParaRPr lang="en-US" kern="100" sz="1025" b="0" dirty="0">
              <a:solidFill>
                <a:srgbClr val="2E3B3E"/>
              </a:solidFill>
              <a:latin typeface="Aptos"/>
              <a:ea typeface="Aptos"/>
              <a:cs typeface="Aptos"/>
            </a:endParaRPr>
          </a:p>
        </p:txBody>
      </p:sp>
      <p:pic>
        <p:nvPicPr>
          <p:cNvPr id="199" name="Picture 199"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4718050"/>
            <a:ext cx="139700" cy="139700"/>
          </a:xfrm>
          <a:prstGeom prst="rect">
            <a:avLst/>
          </a:prstGeom>
        </p:spPr>
      </p:pic>
      <p:sp>
        <p:nvSpPr>
          <p:cNvPr id="200" name="Text 200"/>
          <p:cNvSpPr txBox="1"/>
          <p:nvPr/>
        </p:nvSpPr>
        <p:spPr>
          <a:xfrm>
            <a:off x="6489700" y="4690951"/>
            <a:ext cx="5142536"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Order</a:t>
            </a:r>
            <a:r>
              <a:rPr lang="en-US" kern="100" sz="1025" b="0" dirty="0">
                <a:solidFill>
                  <a:srgbClr val="2E3B3E"/>
                </a:solidFill>
                <a:latin typeface="Aptos"/>
                <a:ea typeface="Aptos"/>
                <a:cs typeface="Aptos"/>
              </a:rPr>
              <a:t> in the drawing ( / ), </a:t>
            </a:r>
            <a:r>
              <a:rPr lang="en-US" kern="100" sz="1025" b="1" dirty="0">
                <a:solidFill>
                  <a:srgbClr val="0A1416"/>
                </a:solidFill>
                <a:latin typeface="Aptos"/>
                <a:ea typeface="Aptos"/>
                <a:cs typeface="Aptos"/>
              </a:rPr>
              <a:t>Duplicate</a:t>
            </a:r>
            <a:r>
              <a:rPr lang="en-US" kern="100" sz="1025" b="0" dirty="0">
                <a:solidFill>
                  <a:srgbClr val="2E3B3E"/>
                </a:solidFill>
                <a:latin typeface="Aptos"/>
                <a:ea typeface="Aptos"/>
                <a:cs typeface="Aptos"/>
              </a:rPr>
              <a:t> (; copies sit on the originals), </a:t>
            </a:r>
            <a:r>
              <a:rPr lang="en-US" kern="100" sz="1025" b="1" dirty="0">
                <a:solidFill>
                  <a:srgbClr val="0A1416"/>
                </a:solidFill>
                <a:latin typeface="Aptos"/>
                <a:ea typeface="Aptos"/>
                <a:cs typeface="Aptos"/>
              </a:rPr>
              <a:t>Delete</a:t>
            </a:r>
            <a:r>
              <a:rPr lang="en-US" kern="100" sz="1025" b="0" dirty="0">
                <a:solidFill>
                  <a:srgbClr val="2E3B3E"/>
                </a:solidFill>
                <a:latin typeface="Aptos"/>
                <a:ea typeface="Aptos"/>
                <a:cs typeface="Aptos"/>
              </a:rPr>
              <a:t> (), </a:t>
            </a:r>
            <a:r>
              <a:rPr lang="en-US" kern="100" sz="1025" b="1" dirty="0">
                <a:solidFill>
                  <a:srgbClr val="0A1416"/>
                </a:solidFill>
                <a:latin typeface="Aptos"/>
                <a:ea typeface="Aptos"/>
                <a:cs typeface="Aptos"/>
              </a:rPr>
              <a:t>Reset SVG</a:t>
            </a:r>
            <a:r>
              <a:rPr lang="en-US" kern="100" sz="1025" b="0" dirty="0">
                <a:solidFill>
                  <a:srgbClr val="2E3B3E"/>
                </a:solidFill>
                <a:latin typeface="Aptos"/>
                <a:ea typeface="Aptos"/>
                <a:cs typeface="Aptos"/>
              </a:rPr>
              <a:t> (every part as designed), </a:t>
            </a:r>
            <a:r>
              <a:rPr lang="en-US" kern="100" sz="1025" b="1" dirty="0">
                <a:solidFill>
                  <a:srgbClr val="0A1416"/>
                </a:solidFill>
                <a:latin typeface="Aptos"/>
                <a:ea typeface="Aptos"/>
                <a:cs typeface="Aptos"/>
              </a:rPr>
              <a:t>Done</a:t>
            </a:r>
            <a:r>
              <a:rPr lang="en-US" kern="100" sz="1025" b="0" dirty="0">
                <a:solidFill>
                  <a:srgbClr val="2E3B3E"/>
                </a:solidFill>
                <a:latin typeface="Aptos"/>
                <a:ea typeface="Aptos"/>
                <a:cs typeface="Aptos"/>
              </a:rPr>
              <a:t>.</a:t>
            </a:r>
            <a:endParaRPr lang="en-US" kern="100" sz="1025" b="0" dirty="0">
              <a:solidFill>
                <a:srgbClr val="2E3B3E"/>
              </a:solidFill>
              <a:latin typeface="Aptos"/>
              <a:ea typeface="Aptos"/>
              <a:cs typeface="Aptos"/>
            </a:endParaRPr>
          </a:p>
        </p:txBody>
      </p:sp>
      <p:sp>
        <p:nvSpPr>
          <p:cNvPr id="201" name="Text 201"/>
          <p:cNvSpPr txBox="1"/>
          <p:nvPr/>
        </p:nvSpPr>
        <p:spPr>
          <a:xfrm>
            <a:off x="7763073" y="4744879"/>
            <a:ext cx="51067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202" name="Text 202"/>
          <p:cNvSpPr txBox="1"/>
          <p:nvPr/>
        </p:nvSpPr>
        <p:spPr>
          <a:xfrm>
            <a:off x="8478242" y="4744879"/>
            <a:ext cx="4484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03" name="Text 203"/>
          <p:cNvSpPr txBox="1"/>
          <p:nvPr/>
        </p:nvSpPr>
        <p:spPr>
          <a:xfrm>
            <a:off x="9380736" y="4744879"/>
            <a:ext cx="54730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Ctrl/Cmd+D</a:t>
            </a:r>
            <a:endParaRPr lang="en-US" kern="100" sz="750" b="1" dirty="0">
              <a:solidFill>
                <a:srgbClr val="0A1416"/>
              </a:solidFill>
              <a:latin typeface="Aptos"/>
              <a:ea typeface="Aptos"/>
              <a:cs typeface="Aptos"/>
            </a:endParaRPr>
          </a:p>
        </p:txBody>
      </p:sp>
      <p:sp>
        <p:nvSpPr>
          <p:cNvPr id="204" name="Text 204"/>
          <p:cNvSpPr txBox="1"/>
          <p:nvPr/>
        </p:nvSpPr>
        <p:spPr>
          <a:xfrm>
            <a:off x="7011194" y="4944904"/>
            <a:ext cx="30063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Delete</a:t>
            </a:r>
            <a:endParaRPr lang="en-US" kern="100" sz="750" b="1" dirty="0">
              <a:solidFill>
                <a:srgbClr val="0A1416"/>
              </a:solidFill>
              <a:latin typeface="Aptos"/>
              <a:ea typeface="Aptos"/>
              <a:cs typeface="Aptos"/>
            </a:endParaRPr>
          </a:p>
        </p:txBody>
      </p:sp>
      <p:pic>
        <p:nvPicPr>
          <p:cNvPr id="205" name="Picture 205"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5302250"/>
            <a:ext cx="139700" cy="139700"/>
          </a:xfrm>
          <a:prstGeom prst="rect">
            <a:avLst/>
          </a:prstGeom>
        </p:spPr>
      </p:pic>
      <p:sp>
        <p:nvSpPr>
          <p:cNvPr id="206" name="Text 206"/>
          <p:cNvSpPr txBox="1"/>
          <p:nvPr/>
        </p:nvSpPr>
        <p:spPr>
          <a:xfrm>
            <a:off x="6489700" y="5275151"/>
            <a:ext cx="5194300" cy="4041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deselects the part, then ends the session; , </a:t>
            </a:r>
            <a:r>
              <a:rPr lang="en-US" kern="100" sz="1025" b="0" i="1" dirty="0">
                <a:solidFill>
                  <a:srgbClr val="2E3B3E"/>
                </a:solidFill>
                <a:latin typeface="Aptos"/>
                <a:ea typeface="Aptos"/>
                <a:cs typeface="Aptos"/>
              </a:rPr>
              <a:t>Done</a:t>
            </a:r>
            <a:r>
              <a:rPr lang="en-US" kern="100" sz="1025" b="0" dirty="0">
                <a:solidFill>
                  <a:srgbClr val="2E3B3E"/>
                </a:solidFill>
                <a:latin typeface="Aptos"/>
                <a:ea typeface="Aptos"/>
                <a:cs typeface="Aptos"/>
              </a:rPr>
              <a:t>, </a:t>
            </a:r>
            <a:r>
              <a:rPr lang="en-US" kern="100" sz="1025" b="0" i="1" dirty="0">
                <a:solidFill>
                  <a:srgbClr val="2E3B3E"/>
                </a:solidFill>
                <a:latin typeface="Aptos"/>
                <a:ea typeface="Aptos"/>
                <a:cs typeface="Aptos"/>
              </a:rPr>
              <a:t>Finish SVG editing</a:t>
            </a:r>
            <a:r>
              <a:rPr lang="en-US" kern="100" sz="1025" b="0" dirty="0">
                <a:solidFill>
                  <a:srgbClr val="2E3B3E"/>
                </a:solidFill>
                <a:latin typeface="Aptos"/>
                <a:ea typeface="Aptos"/>
                <a:cs typeface="Aptos"/>
              </a:rPr>
              <a:t> in the menu or a click outside the drawing end it too.</a:t>
            </a:r>
            <a:endParaRPr lang="en-US" kern="100" sz="1025" b="0" dirty="0">
              <a:solidFill>
                <a:srgbClr val="2E3B3E"/>
              </a:solidFill>
              <a:latin typeface="Aptos"/>
              <a:ea typeface="Aptos"/>
              <a:cs typeface="Aptos"/>
            </a:endParaRPr>
          </a:p>
        </p:txBody>
      </p:sp>
      <p:sp>
        <p:nvSpPr>
          <p:cNvPr id="207" name="Text 207"/>
          <p:cNvSpPr txBox="1"/>
          <p:nvPr/>
        </p:nvSpPr>
        <p:spPr>
          <a:xfrm>
            <a:off x="6553200" y="532907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208" name="Text 208"/>
          <p:cNvSpPr txBox="1"/>
          <p:nvPr/>
        </p:nvSpPr>
        <p:spPr>
          <a:xfrm>
            <a:off x="9221291" y="5329079"/>
            <a:ext cx="24407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Enter</a:t>
            </a:r>
            <a:endParaRPr lang="en-US" kern="100" sz="750" b="1" dirty="0">
              <a:solidFill>
                <a:srgbClr val="0A1416"/>
              </a:solidFill>
              <a:latin typeface="Aptos"/>
              <a:ea typeface="Aptos"/>
              <a:cs typeface="Aptos"/>
            </a:endParaRPr>
          </a:p>
        </p:txBody>
      </p:sp>
      <p:pic>
        <p:nvPicPr>
          <p:cNvPr id="209" name="Picture 209" descr=""/>
          <p:cNvPicPr>
            <a:picLocks noChangeAspect="1"/>
          </p:cNvPicPr>
          <p:nvPr/>
        </p:nvPicPr>
        <p:blipFill>
          <a:blip r:embed="rId18"/>
          <a:srcRect/>
          <a:stretch>
            <a:fillRect/>
          </a:stretch>
        </p:blipFill>
        <p:spPr>
          <a:xfrm>
            <a:off x="508000" y="6400800"/>
            <a:ext cx="1006373" cy="215900"/>
          </a:xfrm>
          <a:prstGeom prst="rect">
            <a:avLst/>
          </a:prstGeom>
        </p:spPr>
      </p:pic>
      <p:sp>
        <p:nvSpPr>
          <p:cNvPr id="210" name="Text 210"/>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20</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5070427"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5 · WHAT AN SVG EDIT WRITES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1030079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Geometry goes into attributes, colour into presentation attributes, and the whole drawing becomes one reversible record. The path data itself is never touched.</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36322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34035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632200"/>
          </a:xfrm>
          <a:prstGeom prst="rect">
            <a:avLst/>
          </a:prstGeom>
          <a:solidFill>
            <a:srgbClr val="D9E4E5"/>
          </a:solidFill>
          <a:ln>
            <a:noFill/>
          </a:ln>
        </p:spPr>
        <p:txBody>
          <a:bodyPr rtlCol="0" anchor="ctr"/>
          <a:lstStyle/>
          <a:p>
            <a:endParaRPr lang="en-US" dirty="0"/>
          </a:p>
        </p:txBody>
      </p:sp>
      <p:sp>
        <p:nvSpPr>
          <p:cNvPr id="10" name="Shape 10"/>
          <p:cNvSpPr/>
          <p:nvPr/>
        </p:nvSpPr>
        <p:spPr>
          <a:xfrm>
            <a:off x="793750" y="3181350"/>
            <a:ext cx="1405334"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3510260" y="3181350"/>
            <a:ext cx="279400" cy="139700"/>
          </a:xfrm>
          <a:prstGeom prst="roundRect">
            <a:avLst>
              <a:gd name="adj" fmla="val 22727"/>
            </a:avLst>
          </a:prstGeom>
          <a:solidFill>
            <a:srgbClr val="EBF1F2"/>
          </a:solidFill>
          <a:ln>
            <a:noFill/>
          </a:ln>
        </p:spPr>
        <p:txBody>
          <a:bodyPr rtlCol="0" anchor="ctr"/>
          <a:lstStyle/>
          <a:p>
            <a:endParaRPr lang="en-US" dirty="0"/>
          </a:p>
        </p:txBody>
      </p:sp>
      <p:sp>
        <p:nvSpPr>
          <p:cNvPr id="12" name="Shape 12"/>
          <p:cNvSpPr/>
          <p:nvPr/>
        </p:nvSpPr>
        <p:spPr>
          <a:xfrm>
            <a:off x="2744192" y="3381375"/>
            <a:ext cx="397966" cy="139700"/>
          </a:xfrm>
          <a:prstGeom prst="roundRect">
            <a:avLst>
              <a:gd name="adj" fmla="val 22727"/>
            </a:avLst>
          </a:prstGeom>
          <a:solidFill>
            <a:srgbClr val="EBF1F2"/>
          </a:solidFill>
          <a:ln>
            <a:noFill/>
          </a:ln>
        </p:spPr>
        <p:txBody>
          <a:bodyPr rtlCol="0" anchor="ctr"/>
          <a:lstStyle/>
          <a:p>
            <a:endParaRPr lang="en-US" dirty="0"/>
          </a:p>
        </p:txBody>
      </p:sp>
      <p:sp>
        <p:nvSpPr>
          <p:cNvPr id="13" name="Shape 13"/>
          <p:cNvSpPr/>
          <p:nvPr/>
        </p:nvSpPr>
        <p:spPr>
          <a:xfrm>
            <a:off x="3207345" y="3381375"/>
            <a:ext cx="516434" cy="139700"/>
          </a:xfrm>
          <a:prstGeom prst="roundRect">
            <a:avLst>
              <a:gd name="adj" fmla="val 22727"/>
            </a:avLst>
          </a:prstGeom>
          <a:solidFill>
            <a:srgbClr val="EBF1F2"/>
          </a:solidFill>
          <a:ln>
            <a:noFill/>
          </a:ln>
        </p:spPr>
        <p:txBody>
          <a:bodyPr rtlCol="0" anchor="ctr"/>
          <a:lstStyle/>
          <a:p>
            <a:endParaRPr lang="en-US" dirty="0"/>
          </a:p>
        </p:txBody>
      </p:sp>
      <p:sp>
        <p:nvSpPr>
          <p:cNvPr id="14" name="Shape 14"/>
          <p:cNvSpPr/>
          <p:nvPr/>
        </p:nvSpPr>
        <p:spPr>
          <a:xfrm>
            <a:off x="793750" y="3581400"/>
            <a:ext cx="397966" cy="139700"/>
          </a:xfrm>
          <a:prstGeom prst="roundRect">
            <a:avLst>
              <a:gd name="adj" fmla="val 22727"/>
            </a:avLst>
          </a:prstGeom>
          <a:solidFill>
            <a:srgbClr val="EBF1F2"/>
          </a:solidFill>
          <a:ln>
            <a:noFill/>
          </a:ln>
        </p:spPr>
        <p:txBody>
          <a:bodyPr rtlCol="0" anchor="ctr"/>
          <a:lstStyle/>
          <a:p>
            <a:endParaRPr lang="en-US" dirty="0"/>
          </a:p>
        </p:txBody>
      </p:sp>
      <p:sp>
        <p:nvSpPr>
          <p:cNvPr id="15" name="Shape 15"/>
          <p:cNvSpPr/>
          <p:nvPr/>
        </p:nvSpPr>
        <p:spPr>
          <a:xfrm>
            <a:off x="891679" y="4032250"/>
            <a:ext cx="575667" cy="139700"/>
          </a:xfrm>
          <a:prstGeom prst="roundRect">
            <a:avLst>
              <a:gd name="adj" fmla="val 22727"/>
            </a:avLst>
          </a:prstGeom>
          <a:solidFill>
            <a:srgbClr val="EBF1F2"/>
          </a:solidFill>
          <a:ln>
            <a:noFill/>
          </a:ln>
        </p:spPr>
        <p:txBody>
          <a:bodyPr rtlCol="0" anchor="ctr"/>
          <a:lstStyle/>
          <a:p>
            <a:endParaRPr lang="en-US" dirty="0"/>
          </a:p>
        </p:txBody>
      </p:sp>
      <p:sp>
        <p:nvSpPr>
          <p:cNvPr id="16" name="Shape 16"/>
          <p:cNvSpPr/>
          <p:nvPr/>
        </p:nvSpPr>
        <p:spPr>
          <a:xfrm>
            <a:off x="3622973" y="4032250"/>
            <a:ext cx="160933"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42926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18" name="Shape 18"/>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9" name="Shape 19"/>
          <p:cNvSpPr/>
          <p:nvPr/>
        </p:nvSpPr>
        <p:spPr>
          <a:xfrm>
            <a:off x="7893050" y="1714500"/>
            <a:ext cx="6350" cy="3632200"/>
          </a:xfrm>
          <a:prstGeom prst="rect">
            <a:avLst/>
          </a:prstGeom>
          <a:solidFill>
            <a:srgbClr val="D9E4E5"/>
          </a:solidFill>
          <a:ln>
            <a:noFill/>
          </a:ln>
        </p:spPr>
        <p:txBody>
          <a:bodyPr rtlCol="0" anchor="ctr"/>
          <a:lstStyle/>
          <a:p>
            <a:endParaRPr lang="en-US" dirty="0"/>
          </a:p>
        </p:txBody>
      </p:sp>
      <p:sp>
        <p:nvSpPr>
          <p:cNvPr id="20" name="Shape 20"/>
          <p:cNvSpPr/>
          <p:nvPr/>
        </p:nvSpPr>
        <p:spPr>
          <a:xfrm>
            <a:off x="4292600" y="5340350"/>
            <a:ext cx="3606800" cy="6350"/>
          </a:xfrm>
          <a:prstGeom prst="rect">
            <a:avLst/>
          </a:prstGeom>
          <a:solidFill>
            <a:srgbClr val="D9E4E5"/>
          </a:solidFill>
          <a:ln>
            <a:noFill/>
          </a:ln>
        </p:spPr>
        <p:txBody>
          <a:bodyPr rtlCol="0" anchor="ctr"/>
          <a:lstStyle/>
          <a:p>
            <a:endParaRPr lang="en-US" dirty="0"/>
          </a:p>
        </p:txBody>
      </p:sp>
      <p:sp>
        <p:nvSpPr>
          <p:cNvPr id="21" name="Shape 21"/>
          <p:cNvSpPr/>
          <p:nvPr/>
        </p:nvSpPr>
        <p:spPr>
          <a:xfrm>
            <a:off x="4292600" y="1714500"/>
            <a:ext cx="6350" cy="3632200"/>
          </a:xfrm>
          <a:prstGeom prst="rect">
            <a:avLst/>
          </a:prstGeom>
          <a:solidFill>
            <a:srgbClr val="D9E4E5"/>
          </a:solidFill>
          <a:ln>
            <a:noFill/>
          </a:ln>
        </p:spPr>
        <p:txBody>
          <a:bodyPr rtlCol="0" anchor="ctr"/>
          <a:lstStyle/>
          <a:p>
            <a:endParaRPr lang="en-US" dirty="0"/>
          </a:p>
        </p:txBody>
      </p:sp>
      <p:sp>
        <p:nvSpPr>
          <p:cNvPr id="22" name="Shape 22"/>
          <p:cNvSpPr/>
          <p:nvPr/>
        </p:nvSpPr>
        <p:spPr>
          <a:xfrm>
            <a:off x="6773962" y="3832225"/>
            <a:ext cx="457200" cy="139700"/>
          </a:xfrm>
          <a:prstGeom prst="roundRect">
            <a:avLst>
              <a:gd name="adj" fmla="val 22727"/>
            </a:avLst>
          </a:prstGeom>
          <a:solidFill>
            <a:srgbClr val="EBF1F2"/>
          </a:solidFill>
          <a:ln>
            <a:noFill/>
          </a:ln>
        </p:spPr>
        <p:txBody>
          <a:bodyPr rtlCol="0" anchor="ctr"/>
          <a:lstStyle/>
          <a:p>
            <a:endParaRPr lang="en-US" dirty="0"/>
          </a:p>
        </p:txBody>
      </p:sp>
      <p:sp>
        <p:nvSpPr>
          <p:cNvPr id="23" name="Shape 23"/>
          <p:cNvSpPr/>
          <p:nvPr/>
        </p:nvSpPr>
        <p:spPr>
          <a:xfrm>
            <a:off x="8077200" y="1714500"/>
            <a:ext cx="3606800" cy="3632200"/>
          </a:xfrm>
          <a:prstGeom prst="roundRect">
            <a:avLst>
              <a:gd name="adj" fmla="val 1408"/>
            </a:avLst>
          </a:prstGeom>
          <a:solidFill>
            <a:srgbClr val="FFFFFF"/>
          </a:solidFill>
          <a:ln>
            <a:noFill/>
          </a:ln>
        </p:spPr>
        <p:txBody>
          <a:bodyPr rtlCol="0" anchor="ctr"/>
          <a:lstStyle/>
          <a:p>
            <a:endParaRPr lang="en-US" dirty="0"/>
          </a:p>
        </p:txBody>
      </p:sp>
      <p:sp>
        <p:nvSpPr>
          <p:cNvPr id="24" name="Shape 24"/>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25" name="Shape 25"/>
          <p:cNvSpPr/>
          <p:nvPr/>
        </p:nvSpPr>
        <p:spPr>
          <a:xfrm>
            <a:off x="11677650" y="1714500"/>
            <a:ext cx="6350" cy="3632200"/>
          </a:xfrm>
          <a:prstGeom prst="rect">
            <a:avLst/>
          </a:prstGeom>
          <a:solidFill>
            <a:srgbClr val="D9E4E5"/>
          </a:solidFill>
          <a:ln>
            <a:noFill/>
          </a:ln>
        </p:spPr>
        <p:txBody>
          <a:bodyPr rtlCol="0" anchor="ctr"/>
          <a:lstStyle/>
          <a:p>
            <a:endParaRPr lang="en-US" dirty="0"/>
          </a:p>
        </p:txBody>
      </p:sp>
      <p:sp>
        <p:nvSpPr>
          <p:cNvPr id="26" name="Shape 26"/>
          <p:cNvSpPr/>
          <p:nvPr/>
        </p:nvSpPr>
        <p:spPr>
          <a:xfrm>
            <a:off x="8077200" y="5340350"/>
            <a:ext cx="3606800" cy="6350"/>
          </a:xfrm>
          <a:prstGeom prst="rect">
            <a:avLst/>
          </a:prstGeom>
          <a:solidFill>
            <a:srgbClr val="D9E4E5"/>
          </a:solidFill>
          <a:ln>
            <a:noFill/>
          </a:ln>
        </p:spPr>
        <p:txBody>
          <a:bodyPr rtlCol="0" anchor="ctr"/>
          <a:lstStyle/>
          <a:p>
            <a:endParaRPr lang="en-US" dirty="0"/>
          </a:p>
        </p:txBody>
      </p:sp>
      <p:sp>
        <p:nvSpPr>
          <p:cNvPr id="27" name="Shape 27"/>
          <p:cNvSpPr/>
          <p:nvPr/>
        </p:nvSpPr>
        <p:spPr>
          <a:xfrm>
            <a:off x="8077200" y="1714500"/>
            <a:ext cx="6350" cy="3632200"/>
          </a:xfrm>
          <a:prstGeom prst="rect">
            <a:avLst/>
          </a:prstGeom>
          <a:solidFill>
            <a:srgbClr val="D9E4E5"/>
          </a:solidFill>
          <a:ln>
            <a:noFill/>
          </a:ln>
        </p:spPr>
        <p:txBody>
          <a:bodyPr rtlCol="0" anchor="ctr"/>
          <a:lstStyle/>
          <a:p>
            <a:endParaRPr lang="en-US" dirty="0"/>
          </a:p>
        </p:txBody>
      </p:sp>
      <p:sp>
        <p:nvSpPr>
          <p:cNvPr id="28" name="Shape 28"/>
          <p:cNvSpPr/>
          <p:nvPr/>
        </p:nvSpPr>
        <p:spPr>
          <a:xfrm>
            <a:off x="9958784" y="2330450"/>
            <a:ext cx="397966" cy="139700"/>
          </a:xfrm>
          <a:prstGeom prst="roundRect">
            <a:avLst>
              <a:gd name="adj" fmla="val 22727"/>
            </a:avLst>
          </a:prstGeom>
          <a:solidFill>
            <a:srgbClr val="EBF1F2"/>
          </a:solidFill>
          <a:ln>
            <a:noFill/>
          </a:ln>
        </p:spPr>
        <p:txBody>
          <a:bodyPr rtlCol="0" anchor="ctr"/>
          <a:lstStyle/>
          <a:p>
            <a:endParaRPr lang="en-US" dirty="0"/>
          </a:p>
        </p:txBody>
      </p:sp>
      <p:sp>
        <p:nvSpPr>
          <p:cNvPr id="29" name="Shape 29"/>
          <p:cNvSpPr/>
          <p:nvPr/>
        </p:nvSpPr>
        <p:spPr>
          <a:xfrm>
            <a:off x="9343132" y="3832225"/>
            <a:ext cx="990501" cy="139700"/>
          </a:xfrm>
          <a:prstGeom prst="roundRect">
            <a:avLst>
              <a:gd name="adj" fmla="val 22727"/>
            </a:avLst>
          </a:prstGeom>
          <a:solidFill>
            <a:srgbClr val="EBF1F2"/>
          </a:solidFill>
          <a:ln>
            <a:noFill/>
          </a:ln>
        </p:spPr>
        <p:txBody>
          <a:bodyPr rtlCol="0" anchor="ctr"/>
          <a:lstStyle/>
          <a:p>
            <a:endParaRPr lang="en-US" dirty="0"/>
          </a:p>
        </p:txBody>
      </p:sp>
      <p:sp>
        <p:nvSpPr>
          <p:cNvPr id="30" name="Shape 30"/>
          <p:cNvSpPr/>
          <p:nvPr/>
        </p:nvSpPr>
        <p:spPr>
          <a:xfrm>
            <a:off x="508000" y="5562600"/>
            <a:ext cx="11176000" cy="6350"/>
          </a:xfrm>
          <a:prstGeom prst="rect">
            <a:avLst/>
          </a:prstGeom>
          <a:solidFill>
            <a:srgbClr val="007B85"/>
          </a:solidFill>
          <a:ln>
            <a:noFill/>
          </a:ln>
        </p:spPr>
        <p:txBody>
          <a:bodyPr rtlCol="0" anchor="ctr"/>
          <a:lstStyle/>
          <a:p>
            <a:endParaRPr lang="en-US" dirty="0"/>
          </a:p>
        </p:txBody>
      </p:sp>
      <p:sp>
        <p:nvSpPr>
          <p:cNvPr id="31" name="Shape 31"/>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32" name="Shape 32"/>
          <p:cNvSpPr/>
          <p:nvPr/>
        </p:nvSpPr>
        <p:spPr>
          <a:xfrm>
            <a:off x="508000" y="5715000"/>
            <a:ext cx="992287" cy="228600"/>
          </a:xfrm>
          <a:prstGeom prst="roundRect">
            <a:avLst>
              <a:gd name="adj" fmla="val 11111"/>
            </a:avLst>
          </a:prstGeom>
          <a:solidFill>
            <a:srgbClr val="007B85"/>
          </a:solidFill>
          <a:ln>
            <a:noFill/>
          </a:ln>
        </p:spPr>
        <p:txBody>
          <a:bodyPr rtlCol="0" anchor="ctr"/>
          <a:lstStyle/>
          <a:p>
            <a:endParaRPr lang="en-US" dirty="0"/>
          </a:p>
        </p:txBody>
      </p:sp>
      <p:pic>
        <p:nvPicPr>
          <p:cNvPr id="33" name="Picture 33"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34" name="Text 34"/>
          <p:cNvSpPr txBox="1"/>
          <p:nvPr/>
        </p:nvSpPr>
        <p:spPr>
          <a:xfrm>
            <a:off x="920750" y="1971865"/>
            <a:ext cx="1744488"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Geometry, never path data</a:t>
            </a:r>
            <a:endParaRPr lang="en-US" kern="100" sz="1100" b="1" dirty="0">
              <a:solidFill>
                <a:srgbClr val="0A1416"/>
              </a:solidFill>
              <a:latin typeface="Aptos"/>
              <a:ea typeface="Aptos"/>
              <a:cs typeface="Aptos"/>
            </a:endParaRPr>
          </a:p>
        </p:txBody>
      </p:sp>
      <p:sp>
        <p:nvSpPr>
          <p:cNvPr id="35" name="Text 35"/>
          <p:cNvSpPr txBox="1"/>
          <p:nvPr/>
        </p:nvSpPr>
        <p:spPr>
          <a:xfrm>
            <a:off x="633730" y="2280698"/>
            <a:ext cx="3182654"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move or resize is written in the part's </a:t>
            </a:r>
            <a:r>
              <a:rPr lang="en-US" kern="100" sz="1050" b="1" dirty="0">
                <a:solidFill>
                  <a:srgbClr val="0A1416"/>
                </a:solidFill>
                <a:latin typeface="Aptos"/>
                <a:ea typeface="Aptos"/>
                <a:cs typeface="Aptos"/>
              </a:rPr>
              <a:t>parent coordinate system</a:t>
            </a:r>
            <a:r>
              <a:rPr lang="en-US" kern="100" sz="1050" b="0" dirty="0">
                <a:solidFill>
                  <a:srgbClr val="2E3B3E"/>
                </a:solidFill>
                <a:latin typeface="Aptos"/>
                <a:ea typeface="Aptos"/>
                <a:cs typeface="Aptos"/>
              </a:rPr>
              <a:t>: the screen box is mapped back through the parent's transform.</a:t>
            </a:r>
            <a:endParaRPr lang="en-US" kern="100" sz="1050" b="0" dirty="0">
              <a:solidFill>
                <a:srgbClr val="2E3B3E"/>
              </a:solidFill>
              <a:latin typeface="Aptos"/>
              <a:ea typeface="Aptos"/>
              <a:cs typeface="Aptos"/>
            </a:endParaRPr>
          </a:p>
        </p:txBody>
      </p:sp>
      <p:sp>
        <p:nvSpPr>
          <p:cNvPr id="36" name="Text 36"/>
          <p:cNvSpPr txBox="1"/>
          <p:nvPr/>
        </p:nvSpPr>
        <p:spPr>
          <a:xfrm>
            <a:off x="633730" y="2931573"/>
            <a:ext cx="3417237" cy="8069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rect or image without a transform gets plain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x / y / width / height</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 pure move of text, 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use</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circle, an ellipse or a line changes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x / y</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cx / cy</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or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x1…y2</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a:t>
            </a:r>
            <a:endParaRPr lang="en-US" kern="100" sz="1050" b="0" dirty="0">
              <a:solidFill>
                <a:srgbClr val="2E3B3E"/>
              </a:solidFill>
              <a:latin typeface="Aptos"/>
              <a:ea typeface="Aptos"/>
              <a:cs typeface="Aptos"/>
            </a:endParaRPr>
          </a:p>
        </p:txBody>
      </p:sp>
      <p:sp>
        <p:nvSpPr>
          <p:cNvPr id="37" name="Text 37"/>
          <p:cNvSpPr txBox="1"/>
          <p:nvPr/>
        </p:nvSpPr>
        <p:spPr>
          <a:xfrm>
            <a:off x="633730" y="3782473"/>
            <a:ext cx="3381121" cy="60696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Everything else — a path, a scaled text, a group — gets</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matrix()</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t>
            </a:r>
            <a:r>
              <a:rPr lang="en-US" kern="100" sz="1050" b="1" dirty="0">
                <a:solidFill>
                  <a:srgbClr val="0A1416"/>
                </a:solidFill>
                <a:latin typeface="Aptos"/>
                <a:ea typeface="Aptos"/>
                <a:cs typeface="Aptos"/>
              </a:rPr>
              <a:t>prepended</a:t>
            </a:r>
            <a:r>
              <a:rPr lang="en-US" kern="100" sz="1050" b="0" dirty="0">
                <a:solidFill>
                  <a:srgbClr val="2E3B3E"/>
                </a:solidFill>
                <a:latin typeface="Aptos"/>
                <a:ea typeface="Aptos"/>
                <a:cs typeface="Aptos"/>
              </a:rPr>
              <a:t> to its own transform. The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a:t>
            </a:r>
            <a:r>
              <a:rPr lang="en-US" kern="100" sz="775" b="0" spc="400" dirty="0">
                <a:solidFill>
                  <a:srgbClr val="003841"/>
                </a:solidFill>
                <a:latin typeface="Menlo"/>
                <a:ea typeface="Menlo"/>
                <a:cs typeface="Menlo"/>
              </a:rPr>
              <a:t>​</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attribute stays as drawn.</a:t>
            </a:r>
            <a:endParaRPr lang="en-US" kern="100" sz="1050" b="0" dirty="0">
              <a:solidFill>
                <a:srgbClr val="2E3B3E"/>
              </a:solidFill>
              <a:latin typeface="Aptos"/>
              <a:ea typeface="Aptos"/>
              <a:cs typeface="Aptos"/>
            </a:endParaRPr>
          </a:p>
        </p:txBody>
      </p:sp>
      <p:pic>
        <p:nvPicPr>
          <p:cNvPr id="38" name="Picture 38"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39" name="Text 39"/>
          <p:cNvSpPr txBox="1"/>
          <p:nvPr/>
        </p:nvSpPr>
        <p:spPr>
          <a:xfrm>
            <a:off x="4705350" y="1971865"/>
            <a:ext cx="1264460"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Colours, order, text</a:t>
            </a:r>
            <a:endParaRPr lang="en-US" kern="100" sz="1100" b="1" dirty="0">
              <a:solidFill>
                <a:srgbClr val="0A1416"/>
              </a:solidFill>
              <a:latin typeface="Aptos"/>
              <a:ea typeface="Aptos"/>
              <a:cs typeface="Aptos"/>
            </a:endParaRPr>
          </a:p>
        </p:txBody>
      </p:sp>
      <p:sp>
        <p:nvSpPr>
          <p:cNvPr id="40" name="Text 40"/>
          <p:cNvSpPr txBox="1"/>
          <p:nvPr/>
        </p:nvSpPr>
        <p:spPr>
          <a:xfrm>
            <a:off x="4418330" y="2280698"/>
            <a:ext cx="3242870"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Fill, stroke, stroke width and opacity become </a:t>
            </a:r>
            <a:r>
              <a:rPr lang="en-US" kern="100" sz="1050" b="1" dirty="0">
                <a:solidFill>
                  <a:srgbClr val="0A1416"/>
                </a:solidFill>
                <a:latin typeface="Aptos"/>
                <a:ea typeface="Aptos"/>
                <a:cs typeface="Aptos"/>
              </a:rPr>
              <a:t>presentation attributes</a:t>
            </a:r>
            <a:r>
              <a:rPr lang="en-US" kern="100" sz="1050" b="0" dirty="0">
                <a:solidFill>
                  <a:srgbClr val="2E3B3E"/>
                </a:solidFill>
                <a:latin typeface="Aptos"/>
                <a:ea typeface="Aptos"/>
                <a:cs typeface="Aptos"/>
              </a:rPr>
              <a:t>, or the inline style property when the part already sets one — so the change wins over the stylesheet without touching it.</a:t>
            </a:r>
            <a:endParaRPr lang="en-US" kern="100" sz="1050" b="0" dirty="0">
              <a:solidFill>
                <a:srgbClr val="2E3B3E"/>
              </a:solidFill>
              <a:latin typeface="Aptos"/>
              <a:ea typeface="Aptos"/>
              <a:cs typeface="Aptos"/>
            </a:endParaRPr>
          </a:p>
        </p:txBody>
      </p:sp>
      <p:sp>
        <p:nvSpPr>
          <p:cNvPr id="41" name="Text 41"/>
          <p:cNvSpPr txBox="1"/>
          <p:nvPr/>
        </p:nvSpPr>
        <p:spPr>
          <a:xfrm>
            <a:off x="4418330" y="3131598"/>
            <a:ext cx="3162312"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Order is a real move in the drawing order inside the parent; Duplicate clones without ids and places the copy after the original.</a:t>
            </a:r>
            <a:endParaRPr lang="en-US" kern="100" sz="1050" b="0" dirty="0">
              <a:solidFill>
                <a:srgbClr val="2E3B3E"/>
              </a:solidFill>
              <a:latin typeface="Aptos"/>
              <a:ea typeface="Aptos"/>
              <a:cs typeface="Aptos"/>
            </a:endParaRPr>
          </a:p>
        </p:txBody>
      </p:sp>
      <p:sp>
        <p:nvSpPr>
          <p:cNvPr id="42" name="Text 42"/>
          <p:cNvSpPr txBox="1"/>
          <p:nvPr/>
        </p:nvSpPr>
        <p:spPr>
          <a:xfrm>
            <a:off x="4418330" y="3782473"/>
            <a:ext cx="3351403" cy="40694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text field replaces the one run of 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&lt;text&gt;</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labels</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with several runs are edited as source in the Tree tab.</a:t>
            </a:r>
            <a:endParaRPr lang="en-US" kern="100" sz="1050" b="0" dirty="0">
              <a:solidFill>
                <a:srgbClr val="2E3B3E"/>
              </a:solidFill>
              <a:latin typeface="Aptos"/>
              <a:ea typeface="Aptos"/>
              <a:cs typeface="Aptos"/>
            </a:endParaRPr>
          </a:p>
        </p:txBody>
      </p:sp>
      <p:pic>
        <p:nvPicPr>
          <p:cNvPr id="43" name="Picture 43"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44" name="Text 44"/>
          <p:cNvSpPr txBox="1"/>
          <p:nvPr/>
        </p:nvSpPr>
        <p:spPr>
          <a:xfrm>
            <a:off x="8489950" y="1971865"/>
            <a:ext cx="2177566"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One record for the whole drawing</a:t>
            </a:r>
            <a:endParaRPr lang="en-US" kern="100" sz="1100" b="1" dirty="0">
              <a:solidFill>
                <a:srgbClr val="0A1416"/>
              </a:solidFill>
              <a:latin typeface="Aptos"/>
              <a:ea typeface="Aptos"/>
              <a:cs typeface="Aptos"/>
            </a:endParaRPr>
          </a:p>
        </p:txBody>
      </p:sp>
      <p:sp>
        <p:nvSpPr>
          <p:cNvPr id="45" name="Text 45"/>
          <p:cNvSpPr txBox="1"/>
          <p:nvPr/>
        </p:nvSpPr>
        <p:spPr>
          <a:xfrm>
            <a:off x="8202930" y="2280698"/>
            <a:ext cx="3323749" cy="8069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Every operation records the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&lt;svg&gt;</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element's inner</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HTML as a single </a:t>
            </a:r>
            <a:r>
              <a:rPr lang="en-US" kern="100" sz="1050" b="1" dirty="0">
                <a:solidFill>
                  <a:srgbClr val="0A1416"/>
                </a:solidFill>
                <a:latin typeface="Aptos"/>
                <a:ea typeface="Aptos"/>
                <a:cs typeface="Aptos"/>
              </a:rPr>
              <a:t>html</a:t>
            </a:r>
            <a:r>
              <a:rPr lang="en-US" kern="100" sz="1050" b="0" dirty="0">
                <a:solidFill>
                  <a:srgbClr val="2E3B3E"/>
                </a:solidFill>
                <a:latin typeface="Aptos"/>
                <a:ea typeface="Aptos"/>
                <a:cs typeface="Aptos"/>
              </a:rPr>
              <a:t> edit — the same kind as a text</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edit — so it persists in the browser, lands in the saved</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copy, is discarded per slide and prints.</a:t>
            </a:r>
            <a:endParaRPr lang="en-US" kern="100" sz="1050" b="0" dirty="0">
              <a:solidFill>
                <a:srgbClr val="2E3B3E"/>
              </a:solidFill>
              <a:latin typeface="Aptos"/>
              <a:ea typeface="Aptos"/>
              <a:cs typeface="Aptos"/>
            </a:endParaRPr>
          </a:p>
        </p:txBody>
      </p:sp>
      <p:sp>
        <p:nvSpPr>
          <p:cNvPr id="46" name="Text 46"/>
          <p:cNvSpPr txBox="1"/>
          <p:nvPr/>
        </p:nvSpPr>
        <p:spPr>
          <a:xfrm>
            <a:off x="8202930" y="3131598"/>
            <a:ext cx="332232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Reset SVG</a:t>
            </a:r>
            <a:r>
              <a:rPr lang="en-US" kern="100" sz="1050" b="0" dirty="0">
                <a:solidFill>
                  <a:srgbClr val="2E3B3E"/>
                </a:solidFill>
                <a:latin typeface="Aptos"/>
                <a:ea typeface="Aptos"/>
                <a:cs typeface="Aptos"/>
              </a:rPr>
              <a:t> drops that record. Sessions are exclusive: editing text, selecting a shape or preparing a print ends the SVG session first.</a:t>
            </a:r>
            <a:endParaRPr lang="en-US" kern="100" sz="1050" b="0" dirty="0">
              <a:solidFill>
                <a:srgbClr val="2E3B3E"/>
              </a:solidFill>
              <a:latin typeface="Aptos"/>
              <a:ea typeface="Aptos"/>
              <a:cs typeface="Aptos"/>
            </a:endParaRPr>
          </a:p>
        </p:txBody>
      </p:sp>
      <p:sp>
        <p:nvSpPr>
          <p:cNvPr id="47" name="Text 47"/>
          <p:cNvSpPr txBox="1"/>
          <p:nvPr/>
        </p:nvSpPr>
        <p:spPr>
          <a:xfrm>
            <a:off x="8202930" y="3782473"/>
            <a:ext cx="3415586" cy="40694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SVG text is never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contenteditable</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the SVG as a whole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is still a shape for </a:t>
            </a:r>
            <a:r>
              <a:rPr lang="en-US" kern="100" sz="1050" b="0" i="1" dirty="0">
                <a:solidFill>
                  <a:srgbClr val="2E3B3E"/>
                </a:solidFill>
                <a:latin typeface="Aptos"/>
                <a:ea typeface="Aptos"/>
                <a:cs typeface="Aptos"/>
              </a:rPr>
              <a:t>Resize / move shape</a:t>
            </a:r>
            <a:r>
              <a:rPr lang="en-US" kern="100" sz="1050" b="0" dirty="0">
                <a:solidFill>
                  <a:srgbClr val="2E3B3E"/>
                </a:solidFill>
                <a:latin typeface="Aptos"/>
                <a:ea typeface="Aptos"/>
                <a:cs typeface="Aptos"/>
              </a:rPr>
              <a:t>.</a:t>
            </a:r>
            <a:endParaRPr lang="en-US" kern="100" sz="1050" b="0" dirty="0">
              <a:solidFill>
                <a:srgbClr val="2E3B3E"/>
              </a:solidFill>
              <a:latin typeface="Aptos"/>
              <a:ea typeface="Aptos"/>
              <a:cs typeface="Aptos"/>
            </a:endParaRPr>
          </a:p>
        </p:txBody>
      </p:sp>
      <p:sp>
        <p:nvSpPr>
          <p:cNvPr id="48" name="Text 48"/>
          <p:cNvSpPr txBox="1"/>
          <p:nvPr/>
        </p:nvSpPr>
        <p:spPr>
          <a:xfrm>
            <a:off x="647700" y="5777675"/>
            <a:ext cx="741402"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Known limits</a:t>
            </a:r>
            <a:endParaRPr lang="en-US" kern="100" sz="650" b="1" cap="all" spc="91" dirty="0">
              <a:solidFill>
                <a:srgbClr val="FFFFFF"/>
              </a:solidFill>
              <a:latin typeface="Aptos"/>
              <a:ea typeface="Aptos"/>
              <a:cs typeface="Aptos"/>
            </a:endParaRPr>
          </a:p>
        </p:txBody>
      </p:sp>
      <p:sp>
        <p:nvSpPr>
          <p:cNvPr id="49" name="Text 49"/>
          <p:cNvSpPr txBox="1"/>
          <p:nvPr/>
        </p:nvSpPr>
        <p:spPr>
          <a:xfrm>
            <a:off x="1678087" y="5661216"/>
            <a:ext cx="10005913" cy="339535"/>
          </a:xfrm>
          <a:prstGeom prst="rect">
            <a:avLst/>
          </a:prstGeom>
          <a:noFill/>
        </p:spPr>
        <p:txBody>
          <a:bodyPr wrap="squar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The frame is the axis-aligned screen box: a part inside a </a:t>
            </a:r>
            <a:r>
              <a:rPr lang="en-US" kern="100" sz="1100" b="1" dirty="0">
                <a:solidFill>
                  <a:srgbClr val="2E3B3E"/>
                </a:solidFill>
                <a:latin typeface="Aptos"/>
                <a:ea typeface="Aptos"/>
                <a:cs typeface="Aptos"/>
              </a:rPr>
              <a:t>rotated</a:t>
            </a:r>
            <a:r>
              <a:rPr lang="en-US" kern="100" sz="1100" b="0" dirty="0">
                <a:solidFill>
                  <a:srgbClr val="2E3B3E"/>
                </a:solidFill>
                <a:latin typeface="Aptos"/>
                <a:ea typeface="Aptos"/>
                <a:cs typeface="Aptos"/>
              </a:rPr>
              <a:t> group is moved correctly in that group's space, but its frame does not rotate. Parts sized in percentages or with a CSS transform take the matrix path. The five diagrams in this deck are editable this way.</a:t>
            </a:r>
            <a:endParaRPr lang="en-US" kern="100" sz="1100" b="0" dirty="0">
              <a:solidFill>
                <a:srgbClr val="2E3B3E"/>
              </a:solidFill>
              <a:latin typeface="Aptos"/>
              <a:ea typeface="Aptos"/>
              <a:cs typeface="Aptos"/>
            </a:endParaRPr>
          </a:p>
        </p:txBody>
      </p:sp>
      <p:pic>
        <p:nvPicPr>
          <p:cNvPr id="50" name="Picture 50" descr=""/>
          <p:cNvPicPr>
            <a:picLocks noChangeAspect="1"/>
          </p:cNvPicPr>
          <p:nvPr/>
        </p:nvPicPr>
        <p:blipFill>
          <a:blip r:embed="rId8"/>
          <a:srcRect/>
          <a:stretch>
            <a:fillRect/>
          </a:stretch>
        </p:blipFill>
        <p:spPr>
          <a:xfrm>
            <a:off x="508000" y="6400800"/>
            <a:ext cx="1006373" cy="215900"/>
          </a:xfrm>
          <a:prstGeom prst="rect">
            <a:avLst/>
          </a:prstGeom>
        </p:spPr>
      </p:pic>
      <p:sp>
        <p:nvSpPr>
          <p:cNvPr id="51" name="Text 51"/>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21</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5026573"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6 · SEVERAL SHAPES AT ONCE</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388122"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Text blocks, cards, panels and images alike. The frame spans the selection and each member gets a dashed mark.</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3603625"/>
          </a:xfrm>
          <a:prstGeom prst="roundRect">
            <a:avLst>
              <a:gd name="adj" fmla="val 1410"/>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3603625"/>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311775"/>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603625"/>
          </a:xfrm>
          <a:prstGeom prst="rect">
            <a:avLst/>
          </a:prstGeom>
          <a:solidFill>
            <a:srgbClr val="D9E4E5"/>
          </a:solidFill>
          <a:ln>
            <a:noFill/>
          </a:ln>
        </p:spPr>
        <p:txBody>
          <a:bodyPr rtlCol="0" anchor="ctr"/>
          <a:lstStyle/>
          <a:p>
            <a:endParaRPr lang="en-US" dirty="0"/>
          </a:p>
        </p:txBody>
      </p:sp>
      <p:sp>
        <p:nvSpPr>
          <p:cNvPr id="10" name="Shape 10"/>
          <p:cNvSpPr/>
          <p:nvPr/>
        </p:nvSpPr>
        <p:spPr>
          <a:xfrm>
            <a:off x="793750" y="2324100"/>
            <a:ext cx="331291" cy="174625"/>
          </a:xfrm>
          <a:prstGeom prst="roundRect">
            <a:avLst>
              <a:gd name="adj" fmla="val 21818"/>
            </a:avLst>
          </a:prstGeom>
          <a:solidFill>
            <a:srgbClr val="F5F8F6"/>
          </a:solidFill>
          <a:ln>
            <a:noFill/>
          </a:ln>
        </p:spPr>
        <p:txBody>
          <a:bodyPr rtlCol="0" anchor="ctr"/>
          <a:lstStyle/>
          <a:p>
            <a:endParaRPr lang="en-US" dirty="0"/>
          </a:p>
        </p:txBody>
      </p:sp>
      <p:sp>
        <p:nvSpPr>
          <p:cNvPr id="11" name="Shape 11"/>
          <p:cNvSpPr/>
          <p:nvPr/>
        </p:nvSpPr>
        <p:spPr>
          <a:xfrm>
            <a:off x="793750" y="2324100"/>
            <a:ext cx="331291" cy="6350"/>
          </a:xfrm>
          <a:prstGeom prst="rect">
            <a:avLst/>
          </a:prstGeom>
          <a:solidFill>
            <a:srgbClr val="BEC1BE"/>
          </a:solidFill>
          <a:ln>
            <a:noFill/>
          </a:ln>
        </p:spPr>
        <p:txBody>
          <a:bodyPr rtlCol="0" anchor="ctr"/>
          <a:lstStyle/>
          <a:p>
            <a:endParaRPr lang="en-US" dirty="0"/>
          </a:p>
        </p:txBody>
      </p:sp>
      <p:sp>
        <p:nvSpPr>
          <p:cNvPr id="12" name="Shape 12"/>
          <p:cNvSpPr/>
          <p:nvPr/>
        </p:nvSpPr>
        <p:spPr>
          <a:xfrm>
            <a:off x="1118691" y="2324100"/>
            <a:ext cx="6350" cy="174625"/>
          </a:xfrm>
          <a:prstGeom prst="rect">
            <a:avLst/>
          </a:prstGeom>
          <a:solidFill>
            <a:srgbClr val="BEC1BE"/>
          </a:solidFill>
          <a:ln>
            <a:noFill/>
          </a:ln>
        </p:spPr>
        <p:txBody>
          <a:bodyPr rtlCol="0" anchor="ctr"/>
          <a:lstStyle/>
          <a:p>
            <a:endParaRPr lang="en-US" dirty="0"/>
          </a:p>
        </p:txBody>
      </p:sp>
      <p:sp>
        <p:nvSpPr>
          <p:cNvPr id="13" name="Shape 13"/>
          <p:cNvSpPr/>
          <p:nvPr/>
        </p:nvSpPr>
        <p:spPr>
          <a:xfrm>
            <a:off x="793750" y="2479675"/>
            <a:ext cx="331291" cy="19050"/>
          </a:xfrm>
          <a:prstGeom prst="rect">
            <a:avLst/>
          </a:prstGeom>
          <a:solidFill>
            <a:srgbClr val="BEC1BE"/>
          </a:solidFill>
          <a:ln>
            <a:noFill/>
          </a:ln>
        </p:spPr>
        <p:txBody>
          <a:bodyPr rtlCol="0" anchor="ctr"/>
          <a:lstStyle/>
          <a:p>
            <a:endParaRPr lang="en-US" dirty="0"/>
          </a:p>
        </p:txBody>
      </p:sp>
      <p:sp>
        <p:nvSpPr>
          <p:cNvPr id="14" name="Shape 14"/>
          <p:cNvSpPr/>
          <p:nvPr/>
        </p:nvSpPr>
        <p:spPr>
          <a:xfrm>
            <a:off x="793750" y="2324100"/>
            <a:ext cx="6350" cy="174625"/>
          </a:xfrm>
          <a:prstGeom prst="rect">
            <a:avLst/>
          </a:prstGeom>
          <a:solidFill>
            <a:srgbClr val="BEC1BE"/>
          </a:solidFill>
          <a:ln>
            <a:noFill/>
          </a:ln>
        </p:spPr>
        <p:txBody>
          <a:bodyPr rtlCol="0" anchor="ctr"/>
          <a:lstStyle/>
          <a:p>
            <a:endParaRPr lang="en-US" dirty="0"/>
          </a:p>
        </p:txBody>
      </p:sp>
      <p:sp>
        <p:nvSpPr>
          <p:cNvPr id="15" name="Shape 15"/>
          <p:cNvSpPr/>
          <p:nvPr/>
        </p:nvSpPr>
        <p:spPr>
          <a:xfrm>
            <a:off x="793750" y="2781300"/>
            <a:ext cx="331291" cy="174625"/>
          </a:xfrm>
          <a:prstGeom prst="roundRect">
            <a:avLst>
              <a:gd name="adj" fmla="val 21818"/>
            </a:avLst>
          </a:prstGeom>
          <a:solidFill>
            <a:srgbClr val="F5F8F6"/>
          </a:solidFill>
          <a:ln>
            <a:noFill/>
          </a:ln>
        </p:spPr>
        <p:txBody>
          <a:bodyPr rtlCol="0" anchor="ctr"/>
          <a:lstStyle/>
          <a:p>
            <a:endParaRPr lang="en-US" dirty="0"/>
          </a:p>
        </p:txBody>
      </p:sp>
      <p:sp>
        <p:nvSpPr>
          <p:cNvPr id="16" name="Shape 16"/>
          <p:cNvSpPr/>
          <p:nvPr/>
        </p:nvSpPr>
        <p:spPr>
          <a:xfrm>
            <a:off x="793750" y="2781300"/>
            <a:ext cx="331291" cy="6350"/>
          </a:xfrm>
          <a:prstGeom prst="rect">
            <a:avLst/>
          </a:prstGeom>
          <a:solidFill>
            <a:srgbClr val="BEC1BE"/>
          </a:solidFill>
          <a:ln>
            <a:noFill/>
          </a:ln>
        </p:spPr>
        <p:txBody>
          <a:bodyPr rtlCol="0" anchor="ctr"/>
          <a:lstStyle/>
          <a:p>
            <a:endParaRPr lang="en-US" dirty="0"/>
          </a:p>
        </p:txBody>
      </p:sp>
      <p:sp>
        <p:nvSpPr>
          <p:cNvPr id="17" name="Shape 17"/>
          <p:cNvSpPr/>
          <p:nvPr/>
        </p:nvSpPr>
        <p:spPr>
          <a:xfrm>
            <a:off x="1118691" y="2781300"/>
            <a:ext cx="6350" cy="174625"/>
          </a:xfrm>
          <a:prstGeom prst="rect">
            <a:avLst/>
          </a:prstGeom>
          <a:solidFill>
            <a:srgbClr val="BEC1BE"/>
          </a:solidFill>
          <a:ln>
            <a:noFill/>
          </a:ln>
        </p:spPr>
        <p:txBody>
          <a:bodyPr rtlCol="0" anchor="ctr"/>
          <a:lstStyle/>
          <a:p>
            <a:endParaRPr lang="en-US" dirty="0"/>
          </a:p>
        </p:txBody>
      </p:sp>
      <p:sp>
        <p:nvSpPr>
          <p:cNvPr id="18" name="Shape 18"/>
          <p:cNvSpPr/>
          <p:nvPr/>
        </p:nvSpPr>
        <p:spPr>
          <a:xfrm>
            <a:off x="793750" y="2936875"/>
            <a:ext cx="331291" cy="19050"/>
          </a:xfrm>
          <a:prstGeom prst="rect">
            <a:avLst/>
          </a:prstGeom>
          <a:solidFill>
            <a:srgbClr val="BEC1BE"/>
          </a:solidFill>
          <a:ln>
            <a:noFill/>
          </a:ln>
        </p:spPr>
        <p:txBody>
          <a:bodyPr rtlCol="0" anchor="ctr"/>
          <a:lstStyle/>
          <a:p>
            <a:endParaRPr lang="en-US" dirty="0"/>
          </a:p>
        </p:txBody>
      </p:sp>
      <p:sp>
        <p:nvSpPr>
          <p:cNvPr id="19" name="Shape 19"/>
          <p:cNvSpPr/>
          <p:nvPr/>
        </p:nvSpPr>
        <p:spPr>
          <a:xfrm>
            <a:off x="793750" y="2781300"/>
            <a:ext cx="6350" cy="174625"/>
          </a:xfrm>
          <a:prstGeom prst="rect">
            <a:avLst/>
          </a:prstGeom>
          <a:solidFill>
            <a:srgbClr val="BEC1BE"/>
          </a:solidFill>
          <a:ln>
            <a:noFill/>
          </a:ln>
        </p:spPr>
        <p:txBody>
          <a:bodyPr rtlCol="0" anchor="ctr"/>
          <a:lstStyle/>
          <a:p>
            <a:endParaRPr lang="en-US" dirty="0"/>
          </a:p>
        </p:txBody>
      </p:sp>
      <p:sp>
        <p:nvSpPr>
          <p:cNvPr id="20" name="Shape 20"/>
          <p:cNvSpPr/>
          <p:nvPr/>
        </p:nvSpPr>
        <p:spPr>
          <a:xfrm>
            <a:off x="793750" y="3238500"/>
            <a:ext cx="644922" cy="174625"/>
          </a:xfrm>
          <a:prstGeom prst="roundRect">
            <a:avLst>
              <a:gd name="adj" fmla="val 21818"/>
            </a:avLst>
          </a:prstGeom>
          <a:solidFill>
            <a:srgbClr val="F5F8F6"/>
          </a:solidFill>
          <a:ln>
            <a:noFill/>
          </a:ln>
        </p:spPr>
        <p:txBody>
          <a:bodyPr rtlCol="0" anchor="ctr"/>
          <a:lstStyle/>
          <a:p>
            <a:endParaRPr lang="en-US" dirty="0"/>
          </a:p>
        </p:txBody>
      </p:sp>
      <p:sp>
        <p:nvSpPr>
          <p:cNvPr id="21" name="Shape 21"/>
          <p:cNvSpPr/>
          <p:nvPr/>
        </p:nvSpPr>
        <p:spPr>
          <a:xfrm>
            <a:off x="793750" y="3238500"/>
            <a:ext cx="644922" cy="6350"/>
          </a:xfrm>
          <a:prstGeom prst="rect">
            <a:avLst/>
          </a:prstGeom>
          <a:solidFill>
            <a:srgbClr val="BEC1BE"/>
          </a:solidFill>
          <a:ln>
            <a:noFill/>
          </a:ln>
        </p:spPr>
        <p:txBody>
          <a:bodyPr rtlCol="0" anchor="ctr"/>
          <a:lstStyle/>
          <a:p>
            <a:endParaRPr lang="en-US" dirty="0"/>
          </a:p>
        </p:txBody>
      </p:sp>
      <p:sp>
        <p:nvSpPr>
          <p:cNvPr id="22" name="Shape 22"/>
          <p:cNvSpPr/>
          <p:nvPr/>
        </p:nvSpPr>
        <p:spPr>
          <a:xfrm>
            <a:off x="1432322" y="3238500"/>
            <a:ext cx="6350" cy="174625"/>
          </a:xfrm>
          <a:prstGeom prst="rect">
            <a:avLst/>
          </a:prstGeom>
          <a:solidFill>
            <a:srgbClr val="BEC1BE"/>
          </a:solidFill>
          <a:ln>
            <a:noFill/>
          </a:ln>
        </p:spPr>
        <p:txBody>
          <a:bodyPr rtlCol="0" anchor="ctr"/>
          <a:lstStyle/>
          <a:p>
            <a:endParaRPr lang="en-US" dirty="0"/>
          </a:p>
        </p:txBody>
      </p:sp>
      <p:sp>
        <p:nvSpPr>
          <p:cNvPr id="23" name="Shape 23"/>
          <p:cNvSpPr/>
          <p:nvPr/>
        </p:nvSpPr>
        <p:spPr>
          <a:xfrm>
            <a:off x="793750" y="3394075"/>
            <a:ext cx="644922" cy="19050"/>
          </a:xfrm>
          <a:prstGeom prst="rect">
            <a:avLst/>
          </a:prstGeom>
          <a:solidFill>
            <a:srgbClr val="BEC1BE"/>
          </a:solidFill>
          <a:ln>
            <a:noFill/>
          </a:ln>
        </p:spPr>
        <p:txBody>
          <a:bodyPr rtlCol="0" anchor="ctr"/>
          <a:lstStyle/>
          <a:p>
            <a:endParaRPr lang="en-US" dirty="0"/>
          </a:p>
        </p:txBody>
      </p:sp>
      <p:sp>
        <p:nvSpPr>
          <p:cNvPr id="24" name="Shape 24"/>
          <p:cNvSpPr/>
          <p:nvPr/>
        </p:nvSpPr>
        <p:spPr>
          <a:xfrm>
            <a:off x="793750" y="3238500"/>
            <a:ext cx="6350" cy="174625"/>
          </a:xfrm>
          <a:prstGeom prst="rect">
            <a:avLst/>
          </a:prstGeom>
          <a:solidFill>
            <a:srgbClr val="BEC1BE"/>
          </a:solidFill>
          <a:ln>
            <a:noFill/>
          </a:ln>
        </p:spPr>
        <p:txBody>
          <a:bodyPr rtlCol="0" anchor="ctr"/>
          <a:lstStyle/>
          <a:p>
            <a:endParaRPr lang="en-US" dirty="0"/>
          </a:p>
        </p:txBody>
      </p:sp>
      <p:sp>
        <p:nvSpPr>
          <p:cNvPr id="25" name="Shape 25"/>
          <p:cNvSpPr/>
          <p:nvPr/>
        </p:nvSpPr>
        <p:spPr>
          <a:xfrm>
            <a:off x="793750" y="3444875"/>
            <a:ext cx="534988" cy="174625"/>
          </a:xfrm>
          <a:prstGeom prst="roundRect">
            <a:avLst>
              <a:gd name="adj" fmla="val 21818"/>
            </a:avLst>
          </a:prstGeom>
          <a:solidFill>
            <a:srgbClr val="F5F8F6"/>
          </a:solidFill>
          <a:ln>
            <a:noFill/>
          </a:ln>
        </p:spPr>
        <p:txBody>
          <a:bodyPr rtlCol="0" anchor="ctr"/>
          <a:lstStyle/>
          <a:p>
            <a:endParaRPr lang="en-US" dirty="0"/>
          </a:p>
        </p:txBody>
      </p:sp>
      <p:sp>
        <p:nvSpPr>
          <p:cNvPr id="26" name="Shape 26"/>
          <p:cNvSpPr/>
          <p:nvPr/>
        </p:nvSpPr>
        <p:spPr>
          <a:xfrm>
            <a:off x="793750" y="3444875"/>
            <a:ext cx="534988" cy="6350"/>
          </a:xfrm>
          <a:prstGeom prst="rect">
            <a:avLst/>
          </a:prstGeom>
          <a:solidFill>
            <a:srgbClr val="BEC1BE"/>
          </a:solidFill>
          <a:ln>
            <a:noFill/>
          </a:ln>
        </p:spPr>
        <p:txBody>
          <a:bodyPr rtlCol="0" anchor="ctr"/>
          <a:lstStyle/>
          <a:p>
            <a:endParaRPr lang="en-US" dirty="0"/>
          </a:p>
        </p:txBody>
      </p:sp>
      <p:sp>
        <p:nvSpPr>
          <p:cNvPr id="27" name="Shape 27"/>
          <p:cNvSpPr/>
          <p:nvPr/>
        </p:nvSpPr>
        <p:spPr>
          <a:xfrm>
            <a:off x="1322388" y="3444875"/>
            <a:ext cx="6350" cy="174625"/>
          </a:xfrm>
          <a:prstGeom prst="rect">
            <a:avLst/>
          </a:prstGeom>
          <a:solidFill>
            <a:srgbClr val="BEC1BE"/>
          </a:solidFill>
          <a:ln>
            <a:noFill/>
          </a:ln>
        </p:spPr>
        <p:txBody>
          <a:bodyPr rtlCol="0" anchor="ctr"/>
          <a:lstStyle/>
          <a:p>
            <a:endParaRPr lang="en-US" dirty="0"/>
          </a:p>
        </p:txBody>
      </p:sp>
      <p:sp>
        <p:nvSpPr>
          <p:cNvPr id="28" name="Shape 28"/>
          <p:cNvSpPr/>
          <p:nvPr/>
        </p:nvSpPr>
        <p:spPr>
          <a:xfrm>
            <a:off x="793750" y="3600450"/>
            <a:ext cx="534988" cy="19050"/>
          </a:xfrm>
          <a:prstGeom prst="rect">
            <a:avLst/>
          </a:prstGeom>
          <a:solidFill>
            <a:srgbClr val="BEC1BE"/>
          </a:solidFill>
          <a:ln>
            <a:noFill/>
          </a:ln>
        </p:spPr>
        <p:txBody>
          <a:bodyPr rtlCol="0" anchor="ctr"/>
          <a:lstStyle/>
          <a:p>
            <a:endParaRPr lang="en-US" dirty="0"/>
          </a:p>
        </p:txBody>
      </p:sp>
      <p:sp>
        <p:nvSpPr>
          <p:cNvPr id="29" name="Shape 29"/>
          <p:cNvSpPr/>
          <p:nvPr/>
        </p:nvSpPr>
        <p:spPr>
          <a:xfrm>
            <a:off x="793750" y="3444875"/>
            <a:ext cx="6350" cy="174625"/>
          </a:xfrm>
          <a:prstGeom prst="rect">
            <a:avLst/>
          </a:prstGeom>
          <a:solidFill>
            <a:srgbClr val="BEC1BE"/>
          </a:solidFill>
          <a:ln>
            <a:noFill/>
          </a:ln>
        </p:spPr>
        <p:txBody>
          <a:bodyPr rtlCol="0" anchor="ctr"/>
          <a:lstStyle/>
          <a:p>
            <a:endParaRPr lang="en-US" dirty="0"/>
          </a:p>
        </p:txBody>
      </p:sp>
      <p:sp>
        <p:nvSpPr>
          <p:cNvPr id="30" name="Shape 30"/>
          <p:cNvSpPr/>
          <p:nvPr/>
        </p:nvSpPr>
        <p:spPr>
          <a:xfrm>
            <a:off x="4292600" y="1714500"/>
            <a:ext cx="3606800" cy="3603625"/>
          </a:xfrm>
          <a:prstGeom prst="roundRect">
            <a:avLst>
              <a:gd name="adj" fmla="val 1410"/>
            </a:avLst>
          </a:prstGeom>
          <a:solidFill>
            <a:srgbClr val="FFFFFF"/>
          </a:solidFill>
          <a:ln>
            <a:noFill/>
          </a:ln>
        </p:spPr>
        <p:txBody>
          <a:bodyPr rtlCol="0" anchor="ctr"/>
          <a:lstStyle/>
          <a:p>
            <a:endParaRPr lang="en-US" dirty="0"/>
          </a:p>
        </p:txBody>
      </p:sp>
      <p:sp>
        <p:nvSpPr>
          <p:cNvPr id="31" name="Shape 31"/>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32" name="Shape 32"/>
          <p:cNvSpPr/>
          <p:nvPr/>
        </p:nvSpPr>
        <p:spPr>
          <a:xfrm>
            <a:off x="7893050" y="1714500"/>
            <a:ext cx="6350" cy="3603625"/>
          </a:xfrm>
          <a:prstGeom prst="rect">
            <a:avLst/>
          </a:prstGeom>
          <a:solidFill>
            <a:srgbClr val="D9E4E5"/>
          </a:solidFill>
          <a:ln>
            <a:noFill/>
          </a:ln>
        </p:spPr>
        <p:txBody>
          <a:bodyPr rtlCol="0" anchor="ctr"/>
          <a:lstStyle/>
          <a:p>
            <a:endParaRPr lang="en-US" dirty="0"/>
          </a:p>
        </p:txBody>
      </p:sp>
      <p:sp>
        <p:nvSpPr>
          <p:cNvPr id="33" name="Shape 33"/>
          <p:cNvSpPr/>
          <p:nvPr/>
        </p:nvSpPr>
        <p:spPr>
          <a:xfrm>
            <a:off x="4292600" y="5311775"/>
            <a:ext cx="3606800" cy="6350"/>
          </a:xfrm>
          <a:prstGeom prst="rect">
            <a:avLst/>
          </a:prstGeom>
          <a:solidFill>
            <a:srgbClr val="D9E4E5"/>
          </a:solidFill>
          <a:ln>
            <a:noFill/>
          </a:ln>
        </p:spPr>
        <p:txBody>
          <a:bodyPr rtlCol="0" anchor="ctr"/>
          <a:lstStyle/>
          <a:p>
            <a:endParaRPr lang="en-US" dirty="0"/>
          </a:p>
        </p:txBody>
      </p:sp>
      <p:sp>
        <p:nvSpPr>
          <p:cNvPr id="34" name="Shape 34"/>
          <p:cNvSpPr/>
          <p:nvPr/>
        </p:nvSpPr>
        <p:spPr>
          <a:xfrm>
            <a:off x="4292600" y="1714500"/>
            <a:ext cx="6350" cy="3603625"/>
          </a:xfrm>
          <a:prstGeom prst="rect">
            <a:avLst/>
          </a:prstGeom>
          <a:solidFill>
            <a:srgbClr val="D9E4E5"/>
          </a:solidFill>
          <a:ln>
            <a:noFill/>
          </a:ln>
        </p:spPr>
        <p:txBody>
          <a:bodyPr rtlCol="0" anchor="ctr"/>
          <a:lstStyle/>
          <a:p>
            <a:endParaRPr lang="en-US" dirty="0"/>
          </a:p>
        </p:txBody>
      </p:sp>
      <p:sp>
        <p:nvSpPr>
          <p:cNvPr id="35" name="Shape 35"/>
          <p:cNvSpPr/>
          <p:nvPr/>
        </p:nvSpPr>
        <p:spPr>
          <a:xfrm>
            <a:off x="4617442" y="2524125"/>
            <a:ext cx="618034" cy="174625"/>
          </a:xfrm>
          <a:prstGeom prst="roundRect">
            <a:avLst>
              <a:gd name="adj" fmla="val 21818"/>
            </a:avLst>
          </a:prstGeom>
          <a:solidFill>
            <a:srgbClr val="F5F8F6"/>
          </a:solidFill>
          <a:ln>
            <a:noFill/>
          </a:ln>
        </p:spPr>
        <p:txBody>
          <a:bodyPr rtlCol="0" anchor="ctr"/>
          <a:lstStyle/>
          <a:p>
            <a:endParaRPr lang="en-US" dirty="0"/>
          </a:p>
        </p:txBody>
      </p:sp>
      <p:sp>
        <p:nvSpPr>
          <p:cNvPr id="36" name="Shape 36"/>
          <p:cNvSpPr/>
          <p:nvPr/>
        </p:nvSpPr>
        <p:spPr>
          <a:xfrm>
            <a:off x="4617442" y="2524125"/>
            <a:ext cx="618034" cy="6350"/>
          </a:xfrm>
          <a:prstGeom prst="rect">
            <a:avLst/>
          </a:prstGeom>
          <a:solidFill>
            <a:srgbClr val="BEC1BE"/>
          </a:solidFill>
          <a:ln>
            <a:noFill/>
          </a:ln>
        </p:spPr>
        <p:txBody>
          <a:bodyPr rtlCol="0" anchor="ctr"/>
          <a:lstStyle/>
          <a:p>
            <a:endParaRPr lang="en-US" dirty="0"/>
          </a:p>
        </p:txBody>
      </p:sp>
      <p:sp>
        <p:nvSpPr>
          <p:cNvPr id="37" name="Shape 37"/>
          <p:cNvSpPr/>
          <p:nvPr/>
        </p:nvSpPr>
        <p:spPr>
          <a:xfrm>
            <a:off x="5229126" y="2524125"/>
            <a:ext cx="6350" cy="174625"/>
          </a:xfrm>
          <a:prstGeom prst="rect">
            <a:avLst/>
          </a:prstGeom>
          <a:solidFill>
            <a:srgbClr val="BEC1BE"/>
          </a:solidFill>
          <a:ln>
            <a:noFill/>
          </a:ln>
        </p:spPr>
        <p:txBody>
          <a:bodyPr rtlCol="0" anchor="ctr"/>
          <a:lstStyle/>
          <a:p>
            <a:endParaRPr lang="en-US" dirty="0"/>
          </a:p>
        </p:txBody>
      </p:sp>
      <p:sp>
        <p:nvSpPr>
          <p:cNvPr id="38" name="Shape 38"/>
          <p:cNvSpPr/>
          <p:nvPr/>
        </p:nvSpPr>
        <p:spPr>
          <a:xfrm>
            <a:off x="4617442" y="2679700"/>
            <a:ext cx="618034" cy="19050"/>
          </a:xfrm>
          <a:prstGeom prst="rect">
            <a:avLst/>
          </a:prstGeom>
          <a:solidFill>
            <a:srgbClr val="BEC1BE"/>
          </a:solidFill>
          <a:ln>
            <a:noFill/>
          </a:ln>
        </p:spPr>
        <p:txBody>
          <a:bodyPr rtlCol="0" anchor="ctr"/>
          <a:lstStyle/>
          <a:p>
            <a:endParaRPr lang="en-US" dirty="0"/>
          </a:p>
        </p:txBody>
      </p:sp>
      <p:sp>
        <p:nvSpPr>
          <p:cNvPr id="39" name="Shape 39"/>
          <p:cNvSpPr/>
          <p:nvPr/>
        </p:nvSpPr>
        <p:spPr>
          <a:xfrm>
            <a:off x="4617442" y="2524125"/>
            <a:ext cx="6350" cy="174625"/>
          </a:xfrm>
          <a:prstGeom prst="rect">
            <a:avLst/>
          </a:prstGeom>
          <a:solidFill>
            <a:srgbClr val="BEC1BE"/>
          </a:solidFill>
          <a:ln>
            <a:noFill/>
          </a:ln>
        </p:spPr>
        <p:txBody>
          <a:bodyPr rtlCol="0" anchor="ctr"/>
          <a:lstStyle/>
          <a:p>
            <a:endParaRPr lang="en-US" dirty="0"/>
          </a:p>
        </p:txBody>
      </p:sp>
      <p:sp>
        <p:nvSpPr>
          <p:cNvPr id="40" name="Shape 40"/>
          <p:cNvSpPr/>
          <p:nvPr/>
        </p:nvSpPr>
        <p:spPr>
          <a:xfrm>
            <a:off x="5508823" y="2524125"/>
            <a:ext cx="159147" cy="174625"/>
          </a:xfrm>
          <a:prstGeom prst="roundRect">
            <a:avLst>
              <a:gd name="adj" fmla="val 23940"/>
            </a:avLst>
          </a:prstGeom>
          <a:solidFill>
            <a:srgbClr val="F5F8F6"/>
          </a:solidFill>
          <a:ln>
            <a:noFill/>
          </a:ln>
        </p:spPr>
        <p:txBody>
          <a:bodyPr rtlCol="0" anchor="ctr"/>
          <a:lstStyle/>
          <a:p>
            <a:endParaRPr lang="en-US" dirty="0"/>
          </a:p>
        </p:txBody>
      </p:sp>
      <p:sp>
        <p:nvSpPr>
          <p:cNvPr id="41" name="Shape 41"/>
          <p:cNvSpPr/>
          <p:nvPr/>
        </p:nvSpPr>
        <p:spPr>
          <a:xfrm>
            <a:off x="5508823" y="2524125"/>
            <a:ext cx="159147" cy="6350"/>
          </a:xfrm>
          <a:prstGeom prst="rect">
            <a:avLst/>
          </a:prstGeom>
          <a:solidFill>
            <a:srgbClr val="BEC1BE"/>
          </a:solidFill>
          <a:ln>
            <a:noFill/>
          </a:ln>
        </p:spPr>
        <p:txBody>
          <a:bodyPr rtlCol="0" anchor="ctr"/>
          <a:lstStyle/>
          <a:p>
            <a:endParaRPr lang="en-US" dirty="0"/>
          </a:p>
        </p:txBody>
      </p:sp>
      <p:sp>
        <p:nvSpPr>
          <p:cNvPr id="42" name="Shape 42"/>
          <p:cNvSpPr/>
          <p:nvPr/>
        </p:nvSpPr>
        <p:spPr>
          <a:xfrm>
            <a:off x="5661620" y="2524125"/>
            <a:ext cx="6350" cy="174625"/>
          </a:xfrm>
          <a:prstGeom prst="rect">
            <a:avLst/>
          </a:prstGeom>
          <a:solidFill>
            <a:srgbClr val="BEC1BE"/>
          </a:solidFill>
          <a:ln>
            <a:noFill/>
          </a:ln>
        </p:spPr>
        <p:txBody>
          <a:bodyPr rtlCol="0" anchor="ctr"/>
          <a:lstStyle/>
          <a:p>
            <a:endParaRPr lang="en-US" dirty="0"/>
          </a:p>
        </p:txBody>
      </p:sp>
      <p:sp>
        <p:nvSpPr>
          <p:cNvPr id="43" name="Shape 43"/>
          <p:cNvSpPr/>
          <p:nvPr/>
        </p:nvSpPr>
        <p:spPr>
          <a:xfrm>
            <a:off x="5508823" y="2679700"/>
            <a:ext cx="159147" cy="19050"/>
          </a:xfrm>
          <a:prstGeom prst="rect">
            <a:avLst/>
          </a:prstGeom>
          <a:solidFill>
            <a:srgbClr val="BEC1BE"/>
          </a:solidFill>
          <a:ln>
            <a:noFill/>
          </a:ln>
        </p:spPr>
        <p:txBody>
          <a:bodyPr rtlCol="0" anchor="ctr"/>
          <a:lstStyle/>
          <a:p>
            <a:endParaRPr lang="en-US" dirty="0"/>
          </a:p>
        </p:txBody>
      </p:sp>
      <p:sp>
        <p:nvSpPr>
          <p:cNvPr id="44" name="Shape 44"/>
          <p:cNvSpPr/>
          <p:nvPr/>
        </p:nvSpPr>
        <p:spPr>
          <a:xfrm>
            <a:off x="5508823" y="2524125"/>
            <a:ext cx="6350" cy="174625"/>
          </a:xfrm>
          <a:prstGeom prst="rect">
            <a:avLst/>
          </a:prstGeom>
          <a:solidFill>
            <a:srgbClr val="BEC1BE"/>
          </a:solidFill>
          <a:ln>
            <a:noFill/>
          </a:ln>
        </p:spPr>
        <p:txBody>
          <a:bodyPr rtlCol="0" anchor="ctr"/>
          <a:lstStyle/>
          <a:p>
            <a:endParaRPr lang="en-US" dirty="0"/>
          </a:p>
        </p:txBody>
      </p:sp>
      <p:sp>
        <p:nvSpPr>
          <p:cNvPr id="45" name="Shape 45"/>
          <p:cNvSpPr/>
          <p:nvPr/>
        </p:nvSpPr>
        <p:spPr>
          <a:xfrm>
            <a:off x="5733157" y="2524125"/>
            <a:ext cx="331291" cy="174625"/>
          </a:xfrm>
          <a:prstGeom prst="roundRect">
            <a:avLst>
              <a:gd name="adj" fmla="val 21818"/>
            </a:avLst>
          </a:prstGeom>
          <a:solidFill>
            <a:srgbClr val="F5F8F6"/>
          </a:solidFill>
          <a:ln>
            <a:noFill/>
          </a:ln>
        </p:spPr>
        <p:txBody>
          <a:bodyPr rtlCol="0" anchor="ctr"/>
          <a:lstStyle/>
          <a:p>
            <a:endParaRPr lang="en-US" dirty="0"/>
          </a:p>
        </p:txBody>
      </p:sp>
      <p:sp>
        <p:nvSpPr>
          <p:cNvPr id="46" name="Shape 46"/>
          <p:cNvSpPr/>
          <p:nvPr/>
        </p:nvSpPr>
        <p:spPr>
          <a:xfrm>
            <a:off x="5733157" y="2524125"/>
            <a:ext cx="331291" cy="6350"/>
          </a:xfrm>
          <a:prstGeom prst="rect">
            <a:avLst/>
          </a:prstGeom>
          <a:solidFill>
            <a:srgbClr val="BEC1BE"/>
          </a:solidFill>
          <a:ln>
            <a:noFill/>
          </a:ln>
        </p:spPr>
        <p:txBody>
          <a:bodyPr rtlCol="0" anchor="ctr"/>
          <a:lstStyle/>
          <a:p>
            <a:endParaRPr lang="en-US" dirty="0"/>
          </a:p>
        </p:txBody>
      </p:sp>
      <p:sp>
        <p:nvSpPr>
          <p:cNvPr id="47" name="Shape 47"/>
          <p:cNvSpPr/>
          <p:nvPr/>
        </p:nvSpPr>
        <p:spPr>
          <a:xfrm>
            <a:off x="6058098" y="2524125"/>
            <a:ext cx="6350" cy="174625"/>
          </a:xfrm>
          <a:prstGeom prst="rect">
            <a:avLst/>
          </a:prstGeom>
          <a:solidFill>
            <a:srgbClr val="BEC1BE"/>
          </a:solidFill>
          <a:ln>
            <a:noFill/>
          </a:ln>
        </p:spPr>
        <p:txBody>
          <a:bodyPr rtlCol="0" anchor="ctr"/>
          <a:lstStyle/>
          <a:p>
            <a:endParaRPr lang="en-US" dirty="0"/>
          </a:p>
        </p:txBody>
      </p:sp>
      <p:sp>
        <p:nvSpPr>
          <p:cNvPr id="48" name="Shape 48"/>
          <p:cNvSpPr/>
          <p:nvPr/>
        </p:nvSpPr>
        <p:spPr>
          <a:xfrm>
            <a:off x="5733157" y="2679700"/>
            <a:ext cx="331291" cy="19050"/>
          </a:xfrm>
          <a:prstGeom prst="rect">
            <a:avLst/>
          </a:prstGeom>
          <a:solidFill>
            <a:srgbClr val="BEC1BE"/>
          </a:solidFill>
          <a:ln>
            <a:noFill/>
          </a:ln>
        </p:spPr>
        <p:txBody>
          <a:bodyPr rtlCol="0" anchor="ctr"/>
          <a:lstStyle/>
          <a:p>
            <a:endParaRPr lang="en-US" dirty="0"/>
          </a:p>
        </p:txBody>
      </p:sp>
      <p:sp>
        <p:nvSpPr>
          <p:cNvPr id="49" name="Shape 49"/>
          <p:cNvSpPr/>
          <p:nvPr/>
        </p:nvSpPr>
        <p:spPr>
          <a:xfrm>
            <a:off x="5733157" y="2524125"/>
            <a:ext cx="6350" cy="174625"/>
          </a:xfrm>
          <a:prstGeom prst="rect">
            <a:avLst/>
          </a:prstGeom>
          <a:solidFill>
            <a:srgbClr val="BEC1BE"/>
          </a:solidFill>
          <a:ln>
            <a:noFill/>
          </a:ln>
        </p:spPr>
        <p:txBody>
          <a:bodyPr rtlCol="0" anchor="ctr"/>
          <a:lstStyle/>
          <a:p>
            <a:endParaRPr lang="en-US" dirty="0"/>
          </a:p>
        </p:txBody>
      </p:sp>
      <p:sp>
        <p:nvSpPr>
          <p:cNvPr id="50" name="Shape 50"/>
          <p:cNvSpPr/>
          <p:nvPr/>
        </p:nvSpPr>
        <p:spPr>
          <a:xfrm>
            <a:off x="8077200" y="1714500"/>
            <a:ext cx="3606800" cy="3603625"/>
          </a:xfrm>
          <a:prstGeom prst="roundRect">
            <a:avLst>
              <a:gd name="adj" fmla="val 1410"/>
            </a:avLst>
          </a:prstGeom>
          <a:solidFill>
            <a:srgbClr val="FFFFFF"/>
          </a:solidFill>
          <a:ln>
            <a:noFill/>
          </a:ln>
        </p:spPr>
        <p:txBody>
          <a:bodyPr rtlCol="0" anchor="ctr"/>
          <a:lstStyle/>
          <a:p>
            <a:endParaRPr lang="en-US" dirty="0"/>
          </a:p>
        </p:txBody>
      </p:sp>
      <p:sp>
        <p:nvSpPr>
          <p:cNvPr id="51" name="Shape 51"/>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52" name="Shape 52"/>
          <p:cNvSpPr/>
          <p:nvPr/>
        </p:nvSpPr>
        <p:spPr>
          <a:xfrm>
            <a:off x="11677650" y="1714500"/>
            <a:ext cx="6350" cy="3603625"/>
          </a:xfrm>
          <a:prstGeom prst="rect">
            <a:avLst/>
          </a:prstGeom>
          <a:solidFill>
            <a:srgbClr val="D9E4E5"/>
          </a:solidFill>
          <a:ln>
            <a:noFill/>
          </a:ln>
        </p:spPr>
        <p:txBody>
          <a:bodyPr rtlCol="0" anchor="ctr"/>
          <a:lstStyle/>
          <a:p>
            <a:endParaRPr lang="en-US" dirty="0"/>
          </a:p>
        </p:txBody>
      </p:sp>
      <p:sp>
        <p:nvSpPr>
          <p:cNvPr id="53" name="Shape 53"/>
          <p:cNvSpPr/>
          <p:nvPr/>
        </p:nvSpPr>
        <p:spPr>
          <a:xfrm>
            <a:off x="8077200" y="5311775"/>
            <a:ext cx="3606800" cy="6350"/>
          </a:xfrm>
          <a:prstGeom prst="rect">
            <a:avLst/>
          </a:prstGeom>
          <a:solidFill>
            <a:srgbClr val="D9E4E5"/>
          </a:solidFill>
          <a:ln>
            <a:noFill/>
          </a:ln>
        </p:spPr>
        <p:txBody>
          <a:bodyPr rtlCol="0" anchor="ctr"/>
          <a:lstStyle/>
          <a:p>
            <a:endParaRPr lang="en-US" dirty="0"/>
          </a:p>
        </p:txBody>
      </p:sp>
      <p:sp>
        <p:nvSpPr>
          <p:cNvPr id="54" name="Shape 54"/>
          <p:cNvSpPr/>
          <p:nvPr/>
        </p:nvSpPr>
        <p:spPr>
          <a:xfrm>
            <a:off x="8077200" y="1714500"/>
            <a:ext cx="6350" cy="3603625"/>
          </a:xfrm>
          <a:prstGeom prst="rect">
            <a:avLst/>
          </a:prstGeom>
          <a:solidFill>
            <a:srgbClr val="D9E4E5"/>
          </a:solidFill>
          <a:ln>
            <a:noFill/>
          </a:ln>
        </p:spPr>
        <p:txBody>
          <a:bodyPr rtlCol="0" anchor="ctr"/>
          <a:lstStyle/>
          <a:p>
            <a:endParaRPr lang="en-US" dirty="0"/>
          </a:p>
        </p:txBody>
      </p:sp>
      <p:sp>
        <p:nvSpPr>
          <p:cNvPr id="55" name="Shape 55"/>
          <p:cNvSpPr/>
          <p:nvPr/>
        </p:nvSpPr>
        <p:spPr>
          <a:xfrm>
            <a:off x="8803680" y="2324100"/>
            <a:ext cx="654248" cy="174625"/>
          </a:xfrm>
          <a:prstGeom prst="roundRect">
            <a:avLst>
              <a:gd name="adj" fmla="val 21818"/>
            </a:avLst>
          </a:prstGeom>
          <a:solidFill>
            <a:srgbClr val="F5F8F6"/>
          </a:solidFill>
          <a:ln>
            <a:noFill/>
          </a:ln>
        </p:spPr>
        <p:txBody>
          <a:bodyPr rtlCol="0" anchor="ctr"/>
          <a:lstStyle/>
          <a:p>
            <a:endParaRPr lang="en-US" dirty="0"/>
          </a:p>
        </p:txBody>
      </p:sp>
      <p:sp>
        <p:nvSpPr>
          <p:cNvPr id="56" name="Shape 56"/>
          <p:cNvSpPr/>
          <p:nvPr/>
        </p:nvSpPr>
        <p:spPr>
          <a:xfrm>
            <a:off x="8803680" y="2324100"/>
            <a:ext cx="654248" cy="6350"/>
          </a:xfrm>
          <a:prstGeom prst="rect">
            <a:avLst/>
          </a:prstGeom>
          <a:solidFill>
            <a:srgbClr val="BEC1BE"/>
          </a:solidFill>
          <a:ln>
            <a:noFill/>
          </a:ln>
        </p:spPr>
        <p:txBody>
          <a:bodyPr rtlCol="0" anchor="ctr"/>
          <a:lstStyle/>
          <a:p>
            <a:endParaRPr lang="en-US" dirty="0"/>
          </a:p>
        </p:txBody>
      </p:sp>
      <p:sp>
        <p:nvSpPr>
          <p:cNvPr id="57" name="Shape 57"/>
          <p:cNvSpPr/>
          <p:nvPr/>
        </p:nvSpPr>
        <p:spPr>
          <a:xfrm>
            <a:off x="9451578" y="2324100"/>
            <a:ext cx="6350" cy="174625"/>
          </a:xfrm>
          <a:prstGeom prst="rect">
            <a:avLst/>
          </a:prstGeom>
          <a:solidFill>
            <a:srgbClr val="BEC1BE"/>
          </a:solidFill>
          <a:ln>
            <a:noFill/>
          </a:ln>
        </p:spPr>
        <p:txBody>
          <a:bodyPr rtlCol="0" anchor="ctr"/>
          <a:lstStyle/>
          <a:p>
            <a:endParaRPr lang="en-US" dirty="0"/>
          </a:p>
        </p:txBody>
      </p:sp>
      <p:sp>
        <p:nvSpPr>
          <p:cNvPr id="58" name="Shape 58"/>
          <p:cNvSpPr/>
          <p:nvPr/>
        </p:nvSpPr>
        <p:spPr>
          <a:xfrm>
            <a:off x="8803680" y="2479675"/>
            <a:ext cx="654248" cy="19050"/>
          </a:xfrm>
          <a:prstGeom prst="rect">
            <a:avLst/>
          </a:prstGeom>
          <a:solidFill>
            <a:srgbClr val="BEC1BE"/>
          </a:solidFill>
          <a:ln>
            <a:noFill/>
          </a:ln>
        </p:spPr>
        <p:txBody>
          <a:bodyPr rtlCol="0" anchor="ctr"/>
          <a:lstStyle/>
          <a:p>
            <a:endParaRPr lang="en-US" dirty="0"/>
          </a:p>
        </p:txBody>
      </p:sp>
      <p:sp>
        <p:nvSpPr>
          <p:cNvPr id="59" name="Shape 59"/>
          <p:cNvSpPr/>
          <p:nvPr/>
        </p:nvSpPr>
        <p:spPr>
          <a:xfrm>
            <a:off x="8803680" y="2324100"/>
            <a:ext cx="6350" cy="174625"/>
          </a:xfrm>
          <a:prstGeom prst="rect">
            <a:avLst/>
          </a:prstGeom>
          <a:solidFill>
            <a:srgbClr val="BEC1BE"/>
          </a:solidFill>
          <a:ln>
            <a:noFill/>
          </a:ln>
        </p:spPr>
        <p:txBody>
          <a:bodyPr rtlCol="0" anchor="ctr"/>
          <a:lstStyle/>
          <a:p>
            <a:endParaRPr lang="en-US" dirty="0"/>
          </a:p>
        </p:txBody>
      </p:sp>
      <p:sp>
        <p:nvSpPr>
          <p:cNvPr id="60" name="Shape 60"/>
          <p:cNvSpPr/>
          <p:nvPr/>
        </p:nvSpPr>
        <p:spPr>
          <a:xfrm>
            <a:off x="10179745" y="2324100"/>
            <a:ext cx="909340" cy="174625"/>
          </a:xfrm>
          <a:prstGeom prst="roundRect">
            <a:avLst>
              <a:gd name="adj" fmla="val 21818"/>
            </a:avLst>
          </a:prstGeom>
          <a:solidFill>
            <a:srgbClr val="F5F8F6"/>
          </a:solidFill>
          <a:ln>
            <a:noFill/>
          </a:ln>
        </p:spPr>
        <p:txBody>
          <a:bodyPr rtlCol="0" anchor="ctr"/>
          <a:lstStyle/>
          <a:p>
            <a:endParaRPr lang="en-US" dirty="0"/>
          </a:p>
        </p:txBody>
      </p:sp>
      <p:sp>
        <p:nvSpPr>
          <p:cNvPr id="61" name="Shape 61"/>
          <p:cNvSpPr/>
          <p:nvPr/>
        </p:nvSpPr>
        <p:spPr>
          <a:xfrm>
            <a:off x="10179745" y="2324100"/>
            <a:ext cx="909340" cy="6350"/>
          </a:xfrm>
          <a:prstGeom prst="rect">
            <a:avLst/>
          </a:prstGeom>
          <a:solidFill>
            <a:srgbClr val="BEC1BE"/>
          </a:solidFill>
          <a:ln>
            <a:noFill/>
          </a:ln>
        </p:spPr>
        <p:txBody>
          <a:bodyPr rtlCol="0" anchor="ctr"/>
          <a:lstStyle/>
          <a:p>
            <a:endParaRPr lang="en-US" dirty="0"/>
          </a:p>
        </p:txBody>
      </p:sp>
      <p:sp>
        <p:nvSpPr>
          <p:cNvPr id="62" name="Shape 62"/>
          <p:cNvSpPr/>
          <p:nvPr/>
        </p:nvSpPr>
        <p:spPr>
          <a:xfrm>
            <a:off x="11082734" y="2324100"/>
            <a:ext cx="6350" cy="174625"/>
          </a:xfrm>
          <a:prstGeom prst="rect">
            <a:avLst/>
          </a:prstGeom>
          <a:solidFill>
            <a:srgbClr val="BEC1BE"/>
          </a:solidFill>
          <a:ln>
            <a:noFill/>
          </a:ln>
        </p:spPr>
        <p:txBody>
          <a:bodyPr rtlCol="0" anchor="ctr"/>
          <a:lstStyle/>
          <a:p>
            <a:endParaRPr lang="en-US" dirty="0"/>
          </a:p>
        </p:txBody>
      </p:sp>
      <p:sp>
        <p:nvSpPr>
          <p:cNvPr id="63" name="Shape 63"/>
          <p:cNvSpPr/>
          <p:nvPr/>
        </p:nvSpPr>
        <p:spPr>
          <a:xfrm>
            <a:off x="10179745" y="2479675"/>
            <a:ext cx="909340" cy="19050"/>
          </a:xfrm>
          <a:prstGeom prst="rect">
            <a:avLst/>
          </a:prstGeom>
          <a:solidFill>
            <a:srgbClr val="BEC1BE"/>
          </a:solidFill>
          <a:ln>
            <a:noFill/>
          </a:ln>
        </p:spPr>
        <p:txBody>
          <a:bodyPr rtlCol="0" anchor="ctr"/>
          <a:lstStyle/>
          <a:p>
            <a:endParaRPr lang="en-US" dirty="0"/>
          </a:p>
        </p:txBody>
      </p:sp>
      <p:sp>
        <p:nvSpPr>
          <p:cNvPr id="64" name="Shape 64"/>
          <p:cNvSpPr/>
          <p:nvPr/>
        </p:nvSpPr>
        <p:spPr>
          <a:xfrm>
            <a:off x="10179745" y="2324100"/>
            <a:ext cx="6350" cy="174625"/>
          </a:xfrm>
          <a:prstGeom prst="rect">
            <a:avLst/>
          </a:prstGeom>
          <a:solidFill>
            <a:srgbClr val="BEC1BE"/>
          </a:solidFill>
          <a:ln>
            <a:noFill/>
          </a:ln>
        </p:spPr>
        <p:txBody>
          <a:bodyPr rtlCol="0" anchor="ctr"/>
          <a:lstStyle/>
          <a:p>
            <a:endParaRPr lang="en-US" dirty="0"/>
          </a:p>
        </p:txBody>
      </p:sp>
      <p:sp>
        <p:nvSpPr>
          <p:cNvPr id="65" name="Shape 65"/>
          <p:cNvSpPr/>
          <p:nvPr/>
        </p:nvSpPr>
        <p:spPr>
          <a:xfrm>
            <a:off x="10388203" y="2587625"/>
            <a:ext cx="931267" cy="139700"/>
          </a:xfrm>
          <a:prstGeom prst="roundRect">
            <a:avLst>
              <a:gd name="adj" fmla="val 22727"/>
            </a:avLst>
          </a:prstGeom>
          <a:solidFill>
            <a:srgbClr val="EBF1F2"/>
          </a:solidFill>
          <a:ln>
            <a:noFill/>
          </a:ln>
        </p:spPr>
        <p:txBody>
          <a:bodyPr rtlCol="0" anchor="ctr"/>
          <a:lstStyle/>
          <a:p>
            <a:endParaRPr lang="en-US" dirty="0"/>
          </a:p>
        </p:txBody>
      </p:sp>
      <p:sp>
        <p:nvSpPr>
          <p:cNvPr id="66" name="Shape 66"/>
          <p:cNvSpPr/>
          <p:nvPr/>
        </p:nvSpPr>
        <p:spPr>
          <a:xfrm>
            <a:off x="508000" y="5534025"/>
            <a:ext cx="11176000" cy="6350"/>
          </a:xfrm>
          <a:prstGeom prst="rect">
            <a:avLst/>
          </a:prstGeom>
          <a:solidFill>
            <a:srgbClr val="007B85"/>
          </a:solidFill>
          <a:ln>
            <a:noFill/>
          </a:ln>
        </p:spPr>
        <p:txBody>
          <a:bodyPr rtlCol="0" anchor="ctr"/>
          <a:lstStyle/>
          <a:p>
            <a:endParaRPr lang="en-US" dirty="0"/>
          </a:p>
        </p:txBody>
      </p:sp>
      <p:sp>
        <p:nvSpPr>
          <p:cNvPr id="67" name="Shape 67"/>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68" name="Shape 68"/>
          <p:cNvSpPr/>
          <p:nvPr/>
        </p:nvSpPr>
        <p:spPr>
          <a:xfrm>
            <a:off x="508000" y="5700713"/>
            <a:ext cx="1056283" cy="228600"/>
          </a:xfrm>
          <a:prstGeom prst="roundRect">
            <a:avLst>
              <a:gd name="adj" fmla="val 11111"/>
            </a:avLst>
          </a:prstGeom>
          <a:solidFill>
            <a:srgbClr val="007B85"/>
          </a:solidFill>
          <a:ln>
            <a:noFill/>
          </a:ln>
        </p:spPr>
        <p:txBody>
          <a:bodyPr rtlCol="0" anchor="ctr"/>
          <a:lstStyle/>
          <a:p>
            <a:endParaRPr lang="en-US" dirty="0"/>
          </a:p>
        </p:txBody>
      </p:sp>
      <p:sp>
        <p:nvSpPr>
          <p:cNvPr id="69" name="Shape 69"/>
          <p:cNvSpPr/>
          <p:nvPr/>
        </p:nvSpPr>
        <p:spPr>
          <a:xfrm>
            <a:off x="10097790" y="5654675"/>
            <a:ext cx="276423" cy="174625"/>
          </a:xfrm>
          <a:prstGeom prst="roundRect">
            <a:avLst>
              <a:gd name="adj" fmla="val 21818"/>
            </a:avLst>
          </a:prstGeom>
          <a:solidFill>
            <a:srgbClr val="F5F8F6"/>
          </a:solidFill>
          <a:ln>
            <a:noFill/>
          </a:ln>
        </p:spPr>
        <p:txBody>
          <a:bodyPr rtlCol="0" anchor="ctr"/>
          <a:lstStyle/>
          <a:p>
            <a:endParaRPr lang="en-US" dirty="0"/>
          </a:p>
        </p:txBody>
      </p:sp>
      <p:sp>
        <p:nvSpPr>
          <p:cNvPr id="70" name="Shape 70"/>
          <p:cNvSpPr/>
          <p:nvPr/>
        </p:nvSpPr>
        <p:spPr>
          <a:xfrm>
            <a:off x="10097790" y="5654675"/>
            <a:ext cx="276423" cy="6350"/>
          </a:xfrm>
          <a:prstGeom prst="rect">
            <a:avLst/>
          </a:prstGeom>
          <a:solidFill>
            <a:srgbClr val="BEC1BE"/>
          </a:solidFill>
          <a:ln>
            <a:noFill/>
          </a:ln>
        </p:spPr>
        <p:txBody>
          <a:bodyPr rtlCol="0" anchor="ctr"/>
          <a:lstStyle/>
          <a:p>
            <a:endParaRPr lang="en-US" dirty="0"/>
          </a:p>
        </p:txBody>
      </p:sp>
      <p:sp>
        <p:nvSpPr>
          <p:cNvPr id="71" name="Shape 71"/>
          <p:cNvSpPr/>
          <p:nvPr/>
        </p:nvSpPr>
        <p:spPr>
          <a:xfrm>
            <a:off x="10367863" y="5654675"/>
            <a:ext cx="6350" cy="174625"/>
          </a:xfrm>
          <a:prstGeom prst="rect">
            <a:avLst/>
          </a:prstGeom>
          <a:solidFill>
            <a:srgbClr val="BEC1BE"/>
          </a:solidFill>
          <a:ln>
            <a:noFill/>
          </a:ln>
        </p:spPr>
        <p:txBody>
          <a:bodyPr rtlCol="0" anchor="ctr"/>
          <a:lstStyle/>
          <a:p>
            <a:endParaRPr lang="en-US" dirty="0"/>
          </a:p>
        </p:txBody>
      </p:sp>
      <p:sp>
        <p:nvSpPr>
          <p:cNvPr id="72" name="Shape 72"/>
          <p:cNvSpPr/>
          <p:nvPr/>
        </p:nvSpPr>
        <p:spPr>
          <a:xfrm>
            <a:off x="10097790" y="5810250"/>
            <a:ext cx="276423" cy="19050"/>
          </a:xfrm>
          <a:prstGeom prst="rect">
            <a:avLst/>
          </a:prstGeom>
          <a:solidFill>
            <a:srgbClr val="BEC1BE"/>
          </a:solidFill>
          <a:ln>
            <a:noFill/>
          </a:ln>
        </p:spPr>
        <p:txBody>
          <a:bodyPr rtlCol="0" anchor="ctr"/>
          <a:lstStyle/>
          <a:p>
            <a:endParaRPr lang="en-US" dirty="0"/>
          </a:p>
        </p:txBody>
      </p:sp>
      <p:sp>
        <p:nvSpPr>
          <p:cNvPr id="73" name="Shape 73"/>
          <p:cNvSpPr/>
          <p:nvPr/>
        </p:nvSpPr>
        <p:spPr>
          <a:xfrm>
            <a:off x="10097790" y="5654675"/>
            <a:ext cx="6350" cy="174625"/>
          </a:xfrm>
          <a:prstGeom prst="rect">
            <a:avLst/>
          </a:prstGeom>
          <a:solidFill>
            <a:srgbClr val="BEC1BE"/>
          </a:solidFill>
          <a:ln>
            <a:noFill/>
          </a:ln>
        </p:spPr>
        <p:txBody>
          <a:bodyPr rtlCol="0" anchor="ctr"/>
          <a:lstStyle/>
          <a:p>
            <a:endParaRPr lang="en-US" dirty="0"/>
          </a:p>
        </p:txBody>
      </p:sp>
      <p:sp>
        <p:nvSpPr>
          <p:cNvPr id="74" name="Shape 74"/>
          <p:cNvSpPr/>
          <p:nvPr/>
        </p:nvSpPr>
        <p:spPr>
          <a:xfrm>
            <a:off x="10478393" y="5654675"/>
            <a:ext cx="531515" cy="174625"/>
          </a:xfrm>
          <a:prstGeom prst="roundRect">
            <a:avLst>
              <a:gd name="adj" fmla="val 21818"/>
            </a:avLst>
          </a:prstGeom>
          <a:solidFill>
            <a:srgbClr val="F5F8F6"/>
          </a:solidFill>
          <a:ln>
            <a:noFill/>
          </a:ln>
        </p:spPr>
        <p:txBody>
          <a:bodyPr rtlCol="0" anchor="ctr"/>
          <a:lstStyle/>
          <a:p>
            <a:endParaRPr lang="en-US" dirty="0"/>
          </a:p>
        </p:txBody>
      </p:sp>
      <p:sp>
        <p:nvSpPr>
          <p:cNvPr id="75" name="Shape 75"/>
          <p:cNvSpPr/>
          <p:nvPr/>
        </p:nvSpPr>
        <p:spPr>
          <a:xfrm>
            <a:off x="10478393" y="5654675"/>
            <a:ext cx="531515" cy="6350"/>
          </a:xfrm>
          <a:prstGeom prst="rect">
            <a:avLst/>
          </a:prstGeom>
          <a:solidFill>
            <a:srgbClr val="BEC1BE"/>
          </a:solidFill>
          <a:ln>
            <a:noFill/>
          </a:ln>
        </p:spPr>
        <p:txBody>
          <a:bodyPr rtlCol="0" anchor="ctr"/>
          <a:lstStyle/>
          <a:p>
            <a:endParaRPr lang="en-US" dirty="0"/>
          </a:p>
        </p:txBody>
      </p:sp>
      <p:sp>
        <p:nvSpPr>
          <p:cNvPr id="76" name="Shape 76"/>
          <p:cNvSpPr/>
          <p:nvPr/>
        </p:nvSpPr>
        <p:spPr>
          <a:xfrm>
            <a:off x="11003558" y="5654675"/>
            <a:ext cx="6350" cy="174625"/>
          </a:xfrm>
          <a:prstGeom prst="rect">
            <a:avLst/>
          </a:prstGeom>
          <a:solidFill>
            <a:srgbClr val="BEC1BE"/>
          </a:solidFill>
          <a:ln>
            <a:noFill/>
          </a:ln>
        </p:spPr>
        <p:txBody>
          <a:bodyPr rtlCol="0" anchor="ctr"/>
          <a:lstStyle/>
          <a:p>
            <a:endParaRPr lang="en-US" dirty="0"/>
          </a:p>
        </p:txBody>
      </p:sp>
      <p:sp>
        <p:nvSpPr>
          <p:cNvPr id="77" name="Shape 77"/>
          <p:cNvSpPr/>
          <p:nvPr/>
        </p:nvSpPr>
        <p:spPr>
          <a:xfrm>
            <a:off x="10478393" y="5810250"/>
            <a:ext cx="531515" cy="19050"/>
          </a:xfrm>
          <a:prstGeom prst="rect">
            <a:avLst/>
          </a:prstGeom>
          <a:solidFill>
            <a:srgbClr val="BEC1BE"/>
          </a:solidFill>
          <a:ln>
            <a:noFill/>
          </a:ln>
        </p:spPr>
        <p:txBody>
          <a:bodyPr rtlCol="0" anchor="ctr"/>
          <a:lstStyle/>
          <a:p>
            <a:endParaRPr lang="en-US" dirty="0"/>
          </a:p>
        </p:txBody>
      </p:sp>
      <p:sp>
        <p:nvSpPr>
          <p:cNvPr id="78" name="Shape 78"/>
          <p:cNvSpPr/>
          <p:nvPr/>
        </p:nvSpPr>
        <p:spPr>
          <a:xfrm>
            <a:off x="10478393" y="5654675"/>
            <a:ext cx="6350" cy="174625"/>
          </a:xfrm>
          <a:prstGeom prst="rect">
            <a:avLst/>
          </a:prstGeom>
          <a:solidFill>
            <a:srgbClr val="BEC1BE"/>
          </a:solidFill>
          <a:ln>
            <a:noFill/>
          </a:ln>
        </p:spPr>
        <p:txBody>
          <a:bodyPr rtlCol="0" anchor="ctr"/>
          <a:lstStyle/>
          <a:p>
            <a:endParaRPr lang="en-US" dirty="0"/>
          </a:p>
        </p:txBody>
      </p:sp>
      <p:pic>
        <p:nvPicPr>
          <p:cNvPr id="79" name="Picture 79"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80" name="Text 80"/>
          <p:cNvSpPr txBox="1"/>
          <p:nvPr/>
        </p:nvSpPr>
        <p:spPr>
          <a:xfrm>
            <a:off x="920750" y="1971865"/>
            <a:ext cx="62191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Selecting</a:t>
            </a:r>
            <a:endParaRPr lang="en-US" kern="100" sz="1100" b="1" dirty="0">
              <a:solidFill>
                <a:srgbClr val="0A1416"/>
              </a:solidFill>
              <a:latin typeface="Aptos"/>
              <a:ea typeface="Aptos"/>
              <a:cs typeface="Aptos"/>
            </a:endParaRPr>
          </a:p>
        </p:txBody>
      </p:sp>
      <p:sp>
        <p:nvSpPr>
          <p:cNvPr id="81" name="Text 81"/>
          <p:cNvSpPr txBox="1"/>
          <p:nvPr/>
        </p:nvSpPr>
        <p:spPr>
          <a:xfrm>
            <a:off x="633730" y="2280698"/>
            <a:ext cx="3322320" cy="4132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+click adds the smallest shape under the pointer, or removes it when it is already selected.</a:t>
            </a:r>
            <a:endParaRPr lang="en-US" kern="100" sz="1050" b="0" dirty="0">
              <a:solidFill>
                <a:srgbClr val="2E3B3E"/>
              </a:solidFill>
              <a:latin typeface="Aptos"/>
              <a:ea typeface="Aptos"/>
              <a:cs typeface="Aptos"/>
            </a:endParaRPr>
          </a:p>
        </p:txBody>
      </p:sp>
      <p:sp>
        <p:nvSpPr>
          <p:cNvPr id="82" name="Text 82"/>
          <p:cNvSpPr txBox="1"/>
          <p:nvPr/>
        </p:nvSpPr>
        <p:spPr>
          <a:xfrm>
            <a:off x="857250" y="2338229"/>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83" name="Text 83"/>
          <p:cNvSpPr txBox="1"/>
          <p:nvPr/>
        </p:nvSpPr>
        <p:spPr>
          <a:xfrm>
            <a:off x="633730" y="2737898"/>
            <a:ext cx="3172837" cy="4132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+drag on the slide draws a box: every top-level shape fully inside is added.</a:t>
            </a:r>
            <a:endParaRPr lang="en-US" kern="100" sz="1050" b="0" dirty="0">
              <a:solidFill>
                <a:srgbClr val="2E3B3E"/>
              </a:solidFill>
              <a:latin typeface="Aptos"/>
              <a:ea typeface="Aptos"/>
              <a:cs typeface="Aptos"/>
            </a:endParaRPr>
          </a:p>
        </p:txBody>
      </p:sp>
      <p:sp>
        <p:nvSpPr>
          <p:cNvPr id="84" name="Text 84"/>
          <p:cNvSpPr txBox="1"/>
          <p:nvPr/>
        </p:nvSpPr>
        <p:spPr>
          <a:xfrm>
            <a:off x="857250" y="2795429"/>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85" name="Text 85"/>
          <p:cNvSpPr txBox="1"/>
          <p:nvPr/>
        </p:nvSpPr>
        <p:spPr>
          <a:xfrm>
            <a:off x="633730" y="3195098"/>
            <a:ext cx="3323202" cy="101971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selects every top-level shape of the slide; +click selects everything inside the shape under the pointer; a shape with nothing inside is picked alone, even a group member, and on the same spot again cycles outward.</a:t>
            </a:r>
            <a:endParaRPr lang="en-US" kern="100" sz="1050" b="0" dirty="0">
              <a:solidFill>
                <a:srgbClr val="2E3B3E"/>
              </a:solidFill>
              <a:latin typeface="Aptos"/>
              <a:ea typeface="Aptos"/>
              <a:cs typeface="Aptos"/>
            </a:endParaRPr>
          </a:p>
        </p:txBody>
      </p:sp>
      <p:sp>
        <p:nvSpPr>
          <p:cNvPr id="86" name="Text 86"/>
          <p:cNvSpPr txBox="1"/>
          <p:nvPr/>
        </p:nvSpPr>
        <p:spPr>
          <a:xfrm>
            <a:off x="857250" y="3252629"/>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a:t>
            </a:r>
            <a:endParaRPr lang="en-US" kern="100" sz="750" b="1" dirty="0">
              <a:solidFill>
                <a:srgbClr val="0A1416"/>
              </a:solidFill>
              <a:latin typeface="Aptos"/>
              <a:ea typeface="Aptos"/>
              <a:cs typeface="Aptos"/>
            </a:endParaRPr>
          </a:p>
        </p:txBody>
      </p:sp>
      <p:sp>
        <p:nvSpPr>
          <p:cNvPr id="87" name="Text 87"/>
          <p:cNvSpPr txBox="1"/>
          <p:nvPr/>
        </p:nvSpPr>
        <p:spPr>
          <a:xfrm>
            <a:off x="857250" y="3459004"/>
            <a:ext cx="42430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88" name="Text 88"/>
          <p:cNvSpPr txBox="1"/>
          <p:nvPr/>
        </p:nvSpPr>
        <p:spPr>
          <a:xfrm>
            <a:off x="633730" y="4258723"/>
            <a:ext cx="303095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menu offers </a:t>
            </a:r>
            <a:r>
              <a:rPr lang="en-US" kern="100" sz="1050" b="0" i="1" dirty="0">
                <a:solidFill>
                  <a:srgbClr val="2E3B3E"/>
                </a:solidFill>
                <a:latin typeface="Aptos"/>
                <a:ea typeface="Aptos"/>
                <a:cs typeface="Aptos"/>
              </a:rPr>
              <a:t>Add to</a:t>
            </a:r>
            <a:r>
              <a:rPr lang="en-US" kern="100" sz="1050" b="0" dirty="0">
                <a:solidFill>
                  <a:srgbClr val="2E3B3E"/>
                </a:solidFill>
                <a:latin typeface="Aptos"/>
                <a:ea typeface="Aptos"/>
                <a:cs typeface="Aptos"/>
              </a:rPr>
              <a:t> / </a:t>
            </a:r>
            <a:r>
              <a:rPr lang="en-US" kern="100" sz="1050" b="0" i="1" dirty="0">
                <a:solidFill>
                  <a:srgbClr val="2E3B3E"/>
                </a:solidFill>
                <a:latin typeface="Aptos"/>
                <a:ea typeface="Aptos"/>
                <a:cs typeface="Aptos"/>
              </a:rPr>
              <a:t>Remove from selection</a:t>
            </a:r>
            <a:r>
              <a:rPr lang="en-US" kern="100" sz="1050" b="0" dirty="0">
                <a:solidFill>
                  <a:srgbClr val="2E3B3E"/>
                </a:solidFill>
                <a:latin typeface="Aptos"/>
                <a:ea typeface="Aptos"/>
                <a:cs typeface="Aptos"/>
              </a:rPr>
              <a:t> / </a:t>
            </a:r>
            <a:r>
              <a:rPr lang="en-US" kern="100" sz="1050" b="0" i="1" dirty="0">
                <a:solidFill>
                  <a:srgbClr val="2E3B3E"/>
                </a:solidFill>
                <a:latin typeface="Aptos"/>
                <a:ea typeface="Aptos"/>
                <a:cs typeface="Aptos"/>
              </a:rPr>
              <a:t>Select all shapes</a:t>
            </a:r>
            <a:r>
              <a:rPr lang="en-US" kern="100" sz="1050" b="0" dirty="0">
                <a:solidFill>
                  <a:srgbClr val="2E3B3E"/>
                </a:solidFill>
                <a:latin typeface="Aptos"/>
                <a:ea typeface="Aptos"/>
                <a:cs typeface="Aptos"/>
              </a:rPr>
              <a:t>; the </a:t>
            </a:r>
            <a:r>
              <a:rPr lang="en-US" kern="100" sz="1050" b="1" dirty="0">
                <a:solidFill>
                  <a:srgbClr val="0A1416"/>
                </a:solidFill>
                <a:latin typeface="Aptos"/>
                <a:ea typeface="Aptos"/>
                <a:cs typeface="Aptos"/>
              </a:rPr>
              <a:t>Outline</a:t>
            </a:r>
            <a:r>
              <a:rPr lang="en-US" kern="100" sz="1050" b="0" dirty="0">
                <a:solidFill>
                  <a:srgbClr val="2E3B3E"/>
                </a:solidFill>
                <a:latin typeface="Aptos"/>
                <a:ea typeface="Aptos"/>
                <a:cs typeface="Aptos"/>
              </a:rPr>
              <a:t> tab does it with checkboxes.</a:t>
            </a:r>
            <a:endParaRPr lang="en-US" kern="100" sz="1050" b="0" dirty="0">
              <a:solidFill>
                <a:srgbClr val="2E3B3E"/>
              </a:solidFill>
              <a:latin typeface="Aptos"/>
              <a:ea typeface="Aptos"/>
              <a:cs typeface="Aptos"/>
            </a:endParaRPr>
          </a:p>
        </p:txBody>
      </p:sp>
      <p:pic>
        <p:nvPicPr>
          <p:cNvPr id="89" name="Picture 89"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90" name="Text 90"/>
          <p:cNvSpPr txBox="1"/>
          <p:nvPr/>
        </p:nvSpPr>
        <p:spPr>
          <a:xfrm>
            <a:off x="4705350" y="1971865"/>
            <a:ext cx="630269"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Arranging</a:t>
            </a:r>
            <a:endParaRPr lang="en-US" kern="100" sz="1100" b="1" dirty="0">
              <a:solidFill>
                <a:srgbClr val="0A1416"/>
              </a:solidFill>
              <a:latin typeface="Aptos"/>
              <a:ea typeface="Aptos"/>
              <a:cs typeface="Aptos"/>
            </a:endParaRPr>
          </a:p>
        </p:txBody>
      </p:sp>
      <p:sp>
        <p:nvSpPr>
          <p:cNvPr id="91" name="Text 91"/>
          <p:cNvSpPr txBox="1"/>
          <p:nvPr/>
        </p:nvSpPr>
        <p:spPr>
          <a:xfrm>
            <a:off x="4418330" y="2280698"/>
            <a:ext cx="3324497"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Order</a:t>
            </a:r>
            <a:r>
              <a:rPr lang="en-US" kern="100" sz="1050" b="0" dirty="0">
                <a:solidFill>
                  <a:srgbClr val="2E3B3E"/>
                </a:solidFill>
                <a:latin typeface="Aptos"/>
                <a:ea typeface="Aptos"/>
                <a:cs typeface="Aptos"/>
              </a:rPr>
              <a:t>: bring to front / forward, send backward / to back ( and , for front / back).</a:t>
            </a:r>
            <a:endParaRPr lang="en-US" kern="100" sz="1050" b="0" dirty="0">
              <a:solidFill>
                <a:srgbClr val="2E3B3E"/>
              </a:solidFill>
              <a:latin typeface="Aptos"/>
              <a:ea typeface="Aptos"/>
              <a:cs typeface="Aptos"/>
            </a:endParaRPr>
          </a:p>
        </p:txBody>
      </p:sp>
      <p:sp>
        <p:nvSpPr>
          <p:cNvPr id="92" name="Text 92"/>
          <p:cNvSpPr txBox="1"/>
          <p:nvPr/>
        </p:nvSpPr>
        <p:spPr>
          <a:xfrm>
            <a:off x="4680942" y="2538254"/>
            <a:ext cx="51067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93" name="Text 93"/>
          <p:cNvSpPr txBox="1"/>
          <p:nvPr/>
        </p:nvSpPr>
        <p:spPr>
          <a:xfrm>
            <a:off x="5572323" y="2538254"/>
            <a:ext cx="4484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94" name="Text 94"/>
          <p:cNvSpPr txBox="1"/>
          <p:nvPr/>
        </p:nvSpPr>
        <p:spPr>
          <a:xfrm>
            <a:off x="5796657" y="2538254"/>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95" name="Text 95"/>
          <p:cNvSpPr txBox="1"/>
          <p:nvPr/>
        </p:nvSpPr>
        <p:spPr>
          <a:xfrm>
            <a:off x="4418330" y="2737898"/>
            <a:ext cx="3293370"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Align</a:t>
            </a:r>
            <a:r>
              <a:rPr lang="en-US" kern="100" sz="1050" b="0" dirty="0">
                <a:solidFill>
                  <a:srgbClr val="2E3B3E"/>
                </a:solidFill>
                <a:latin typeface="Aptos"/>
                <a:ea typeface="Aptos"/>
                <a:cs typeface="Aptos"/>
              </a:rPr>
              <a:t> left, centre, right, top, middle, bottom — relative to the selection's own box or to the slide.</a:t>
            </a:r>
            <a:endParaRPr lang="en-US" kern="100" sz="1050" b="0" dirty="0">
              <a:solidFill>
                <a:srgbClr val="2E3B3E"/>
              </a:solidFill>
              <a:latin typeface="Aptos"/>
              <a:ea typeface="Aptos"/>
              <a:cs typeface="Aptos"/>
            </a:endParaRPr>
          </a:p>
        </p:txBody>
      </p:sp>
      <p:sp>
        <p:nvSpPr>
          <p:cNvPr id="96" name="Text 96"/>
          <p:cNvSpPr txBox="1"/>
          <p:nvPr/>
        </p:nvSpPr>
        <p:spPr>
          <a:xfrm>
            <a:off x="4418330" y="3188748"/>
            <a:ext cx="3172129"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Distribute</a:t>
            </a:r>
            <a:r>
              <a:rPr lang="en-US" kern="100" sz="1050" b="0" dirty="0">
                <a:solidFill>
                  <a:srgbClr val="2E3B3E"/>
                </a:solidFill>
                <a:latin typeface="Aptos"/>
                <a:ea typeface="Aptos"/>
                <a:cs typeface="Aptos"/>
              </a:rPr>
              <a:t> horizontally or vertically with equal gaps; the first and last stay put.</a:t>
            </a:r>
            <a:endParaRPr lang="en-US" kern="100" sz="1050" b="0" dirty="0">
              <a:solidFill>
                <a:srgbClr val="2E3B3E"/>
              </a:solidFill>
              <a:latin typeface="Aptos"/>
              <a:ea typeface="Aptos"/>
              <a:cs typeface="Aptos"/>
            </a:endParaRPr>
          </a:p>
        </p:txBody>
      </p:sp>
      <p:sp>
        <p:nvSpPr>
          <p:cNvPr id="97" name="Text 97"/>
          <p:cNvSpPr txBox="1"/>
          <p:nvPr/>
        </p:nvSpPr>
        <p:spPr>
          <a:xfrm>
            <a:off x="4418330" y="3639598"/>
            <a:ext cx="3185083"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Dragging moves all, handles scale all proportionally, every style control applies to all.</a:t>
            </a:r>
            <a:endParaRPr lang="en-US" kern="100" sz="1050" b="0" dirty="0">
              <a:solidFill>
                <a:srgbClr val="2E3B3E"/>
              </a:solidFill>
              <a:latin typeface="Aptos"/>
              <a:ea typeface="Aptos"/>
              <a:cs typeface="Aptos"/>
            </a:endParaRPr>
          </a:p>
        </p:txBody>
      </p:sp>
      <p:pic>
        <p:nvPicPr>
          <p:cNvPr id="98" name="Picture 98"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99" name="Text 99"/>
          <p:cNvSpPr txBox="1"/>
          <p:nvPr/>
        </p:nvSpPr>
        <p:spPr>
          <a:xfrm>
            <a:off x="8489950" y="1971865"/>
            <a:ext cx="605504"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Grouping</a:t>
            </a:r>
            <a:endParaRPr lang="en-US" kern="100" sz="1100" b="1" dirty="0">
              <a:solidFill>
                <a:srgbClr val="0A1416"/>
              </a:solidFill>
              <a:latin typeface="Aptos"/>
              <a:ea typeface="Aptos"/>
              <a:cs typeface="Aptos"/>
            </a:endParaRPr>
          </a:p>
        </p:txBody>
      </p:sp>
      <p:sp>
        <p:nvSpPr>
          <p:cNvPr id="100" name="Text 100"/>
          <p:cNvSpPr txBox="1"/>
          <p:nvPr/>
        </p:nvSpPr>
        <p:spPr>
          <a:xfrm>
            <a:off x="8202930" y="2280698"/>
            <a:ext cx="3075480" cy="2069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Group</a:t>
            </a:r>
            <a:r>
              <a:rPr lang="en-US" kern="100" sz="1050" b="0" dirty="0">
                <a:solidFill>
                  <a:srgbClr val="2E3B3E"/>
                </a:solidFill>
                <a:latin typeface="Aptos"/>
                <a:ea typeface="Aptos"/>
                <a:cs typeface="Aptos"/>
              </a:rPr>
              <a:t> () / </a:t>
            </a:r>
            <a:r>
              <a:rPr lang="en-US" kern="100" sz="1050" b="1" dirty="0">
                <a:solidFill>
                  <a:srgbClr val="0A1416"/>
                </a:solidFill>
                <a:latin typeface="Aptos"/>
                <a:ea typeface="Aptos"/>
                <a:cs typeface="Aptos"/>
              </a:rPr>
              <a:t>Ungroup</a:t>
            </a:r>
            <a:r>
              <a:rPr lang="en-US" kern="100" sz="1050" b="0" dirty="0">
                <a:solidFill>
                  <a:srgbClr val="2E3B3E"/>
                </a:solidFill>
                <a:latin typeface="Aptos"/>
                <a:ea typeface="Aptos"/>
                <a:cs typeface="Aptos"/>
              </a:rPr>
              <a:t> ().</a:t>
            </a:r>
            <a:endParaRPr lang="en-US" kern="100" sz="1050" b="0" dirty="0">
              <a:solidFill>
                <a:srgbClr val="2E3B3E"/>
              </a:solidFill>
              <a:latin typeface="Aptos"/>
              <a:ea typeface="Aptos"/>
              <a:cs typeface="Aptos"/>
            </a:endParaRPr>
          </a:p>
        </p:txBody>
      </p:sp>
      <p:sp>
        <p:nvSpPr>
          <p:cNvPr id="101" name="Text 101"/>
          <p:cNvSpPr txBox="1"/>
          <p:nvPr/>
        </p:nvSpPr>
        <p:spPr>
          <a:xfrm>
            <a:off x="8867180" y="2338229"/>
            <a:ext cx="54833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Ctrl/Cmd+G</a:t>
            </a:r>
            <a:endParaRPr lang="en-US" kern="100" sz="750" b="1" dirty="0">
              <a:solidFill>
                <a:srgbClr val="0A1416"/>
              </a:solidFill>
              <a:latin typeface="Aptos"/>
              <a:ea typeface="Aptos"/>
              <a:cs typeface="Aptos"/>
            </a:endParaRPr>
          </a:p>
        </p:txBody>
      </p:sp>
      <p:sp>
        <p:nvSpPr>
          <p:cNvPr id="102" name="Text 102"/>
          <p:cNvSpPr txBox="1"/>
          <p:nvPr/>
        </p:nvSpPr>
        <p:spPr>
          <a:xfrm>
            <a:off x="10243245" y="2338229"/>
            <a:ext cx="81363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Ctrl/Cmd+Shift+G</a:t>
            </a:r>
            <a:endParaRPr lang="en-US" kern="100" sz="750" b="1" dirty="0">
              <a:solidFill>
                <a:srgbClr val="0A1416"/>
              </a:solidFill>
              <a:latin typeface="Aptos"/>
              <a:ea typeface="Aptos"/>
              <a:cs typeface="Aptos"/>
            </a:endParaRPr>
          </a:p>
        </p:txBody>
      </p:sp>
      <p:sp>
        <p:nvSpPr>
          <p:cNvPr id="103" name="Text 103"/>
          <p:cNvSpPr txBox="1"/>
          <p:nvPr/>
        </p:nvSpPr>
        <p:spPr>
          <a:xfrm>
            <a:off x="8202930" y="2537873"/>
            <a:ext cx="3317661" cy="60696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group is logical: members carry 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data-nbg-group</a:t>
            </a:r>
            <a:r>
              <a:rPr lang="en-US" kern="100" sz="775" b="0" spc="400" dirty="0">
                <a:solidFill>
                  <a:srgbClr val="003841"/>
                </a:solidFill>
                <a:latin typeface="Menlo"/>
                <a:ea typeface="Menlo"/>
                <a:cs typeface="Menlo"/>
              </a:rPr>
              <a:t>​</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mark and always select, move, resize, align and order</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together.</a:t>
            </a:r>
            <a:endParaRPr lang="en-US" kern="100" sz="1050" b="0" dirty="0">
              <a:solidFill>
                <a:srgbClr val="2E3B3E"/>
              </a:solidFill>
              <a:latin typeface="Aptos"/>
              <a:ea typeface="Aptos"/>
              <a:cs typeface="Aptos"/>
            </a:endParaRPr>
          </a:p>
        </p:txBody>
      </p:sp>
      <p:sp>
        <p:nvSpPr>
          <p:cNvPr id="104" name="Text 104"/>
          <p:cNvSpPr txBox="1"/>
          <p:nvPr/>
        </p:nvSpPr>
        <p:spPr>
          <a:xfrm>
            <a:off x="8202930" y="3188748"/>
            <a:ext cx="3225159"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Groups persist in the browser, land in the saved copy and are removed by </a:t>
            </a:r>
            <a:r>
              <a:rPr lang="en-US" kern="100" sz="1050" b="0" i="1" dirty="0">
                <a:solidFill>
                  <a:srgbClr val="2E3B3E"/>
                </a:solidFill>
                <a:latin typeface="Aptos"/>
                <a:ea typeface="Aptos"/>
                <a:cs typeface="Aptos"/>
              </a:rPr>
              <a:t>Discard edits</a:t>
            </a:r>
            <a:r>
              <a:rPr lang="en-US" kern="100" sz="1050" b="0" dirty="0">
                <a:solidFill>
                  <a:srgbClr val="2E3B3E"/>
                </a:solidFill>
                <a:latin typeface="Aptos"/>
                <a:ea typeface="Aptos"/>
                <a:cs typeface="Aptos"/>
              </a:rPr>
              <a:t>.</a:t>
            </a:r>
            <a:endParaRPr lang="en-US" kern="100" sz="1050" b="0" dirty="0">
              <a:solidFill>
                <a:srgbClr val="2E3B3E"/>
              </a:solidFill>
              <a:latin typeface="Aptos"/>
              <a:ea typeface="Aptos"/>
              <a:cs typeface="Aptos"/>
            </a:endParaRPr>
          </a:p>
        </p:txBody>
      </p:sp>
      <p:sp>
        <p:nvSpPr>
          <p:cNvPr id="105" name="Text 105"/>
          <p:cNvSpPr txBox="1"/>
          <p:nvPr/>
        </p:nvSpPr>
        <p:spPr>
          <a:xfrm>
            <a:off x="8202930" y="3639598"/>
            <a:ext cx="332232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page structure is never rebuilt: ordering is an inline z-index, grouping an attribute, so every earlier edit stays valid.</a:t>
            </a:r>
            <a:endParaRPr lang="en-US" kern="100" sz="1050" b="0" dirty="0">
              <a:solidFill>
                <a:srgbClr val="2E3B3E"/>
              </a:solidFill>
              <a:latin typeface="Aptos"/>
              <a:ea typeface="Aptos"/>
              <a:cs typeface="Aptos"/>
            </a:endParaRPr>
          </a:p>
        </p:txBody>
      </p:sp>
      <p:sp>
        <p:nvSpPr>
          <p:cNvPr id="106" name="Text 106"/>
          <p:cNvSpPr txBox="1"/>
          <p:nvPr/>
        </p:nvSpPr>
        <p:spPr>
          <a:xfrm>
            <a:off x="647700" y="5763387"/>
            <a:ext cx="807958"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Nested shapes</a:t>
            </a:r>
            <a:endParaRPr lang="en-US" kern="100" sz="650" b="1" cap="all" spc="91" dirty="0">
              <a:solidFill>
                <a:srgbClr val="FFFFFF"/>
              </a:solidFill>
              <a:latin typeface="Aptos"/>
              <a:ea typeface="Aptos"/>
              <a:cs typeface="Aptos"/>
            </a:endParaRPr>
          </a:p>
        </p:txBody>
      </p:sp>
      <p:sp>
        <p:nvSpPr>
          <p:cNvPr id="107" name="Text 107"/>
          <p:cNvSpPr txBox="1"/>
          <p:nvPr/>
        </p:nvSpPr>
        <p:spPr>
          <a:xfrm>
            <a:off x="1742083" y="5611209"/>
            <a:ext cx="9941917" cy="403828"/>
          </a:xfrm>
          <a:prstGeom prst="rect">
            <a:avLst/>
          </a:prstGeom>
          <a:noFill/>
        </p:spPr>
        <p:txBody>
          <a:bodyPr wrap="square" lIns="0" tIns="0" rIns="0" bIns="0" rtlCol="0" anchor="t" anchorCtr="0">
            <a:noAutofit/>
          </a:bodyPr>
          <a:lstStyle/>
          <a:p>
            <a:pPr algn="l">
              <a:lnSpc>
                <a:spcPct val="119318"/>
              </a:lnSpc>
              <a:spcBef>
                <a:spcPts val="0"/>
              </a:spcBef>
              <a:spcAft>
                <a:spcPts val="0"/>
              </a:spcAft>
              <a:buNone/>
            </a:pPr>
            <a:r>
              <a:rPr lang="en-US" kern="100" sz="1100" b="0" dirty="0">
                <a:solidFill>
                  <a:srgbClr val="2E3B3E"/>
                </a:solidFill>
                <a:latin typeface="Aptos"/>
                <a:ea typeface="Aptos"/>
                <a:cs typeface="Aptos"/>
              </a:rPr>
              <a:t>A click lands on one level only. Use </a:t>
            </a:r>
            <a:r>
              <a:rPr lang="en-US" kern="100" sz="1100" b="1" dirty="0">
                <a:solidFill>
                  <a:srgbClr val="2E3B3E"/>
                </a:solidFill>
                <a:latin typeface="Aptos"/>
                <a:ea typeface="Aptos"/>
                <a:cs typeface="Aptos"/>
              </a:rPr>
              <a:t>Select at this point</a:t>
            </a:r>
            <a:r>
              <a:rPr lang="en-US" kern="100" sz="1100" b="0" dirty="0">
                <a:solidFill>
                  <a:srgbClr val="2E3B3E"/>
                </a:solidFill>
                <a:latin typeface="Aptos"/>
                <a:ea typeface="Aptos"/>
                <a:cs typeface="Aptos"/>
              </a:rPr>
              <a:t> in the menu (front-most first, containers, shapes behind), the toolbar's </a:t>
            </a:r>
            <a:r>
              <a:rPr lang="en-US" kern="100" sz="1100" b="1" dirty="0">
                <a:solidFill>
                  <a:srgbClr val="2E3B3E"/>
                </a:solidFill>
                <a:latin typeface="Aptos"/>
                <a:ea typeface="Aptos"/>
                <a:cs typeface="Aptos"/>
              </a:rPr>
              <a:t>Stack</a:t>
            </a:r>
            <a:r>
              <a:rPr lang="en-US" kern="100" sz="1100" b="0" dirty="0">
                <a:solidFill>
                  <a:srgbClr val="2E3B3E"/>
                </a:solidFill>
                <a:latin typeface="Aptos"/>
                <a:ea typeface="Aptos"/>
                <a:cs typeface="Aptos"/>
              </a:rPr>
              <a:t> list, or / to reach the others.</a:t>
            </a:r>
            <a:endParaRPr lang="en-US" kern="100" sz="1100" b="0" dirty="0">
              <a:solidFill>
                <a:srgbClr val="2E3B3E"/>
              </a:solidFill>
              <a:latin typeface="Aptos"/>
              <a:ea typeface="Aptos"/>
              <a:cs typeface="Aptos"/>
            </a:endParaRPr>
          </a:p>
        </p:txBody>
      </p:sp>
      <p:sp>
        <p:nvSpPr>
          <p:cNvPr id="108" name="Text 108"/>
          <p:cNvSpPr txBox="1"/>
          <p:nvPr/>
        </p:nvSpPr>
        <p:spPr>
          <a:xfrm>
            <a:off x="10161290" y="5668804"/>
            <a:ext cx="1621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Tab</a:t>
            </a:r>
            <a:endParaRPr lang="en-US" kern="100" sz="750" b="1" dirty="0">
              <a:solidFill>
                <a:srgbClr val="0A1416"/>
              </a:solidFill>
              <a:latin typeface="Aptos"/>
              <a:ea typeface="Aptos"/>
              <a:cs typeface="Aptos"/>
            </a:endParaRPr>
          </a:p>
        </p:txBody>
      </p:sp>
      <p:sp>
        <p:nvSpPr>
          <p:cNvPr id="109" name="Text 109"/>
          <p:cNvSpPr txBox="1"/>
          <p:nvPr/>
        </p:nvSpPr>
        <p:spPr>
          <a:xfrm>
            <a:off x="10541893" y="5668804"/>
            <a:ext cx="42069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Shift+Tab</a:t>
            </a:r>
            <a:endParaRPr lang="en-US" kern="100" sz="750" b="1" dirty="0">
              <a:solidFill>
                <a:srgbClr val="0A1416"/>
              </a:solidFill>
              <a:latin typeface="Aptos"/>
              <a:ea typeface="Aptos"/>
              <a:cs typeface="Aptos"/>
            </a:endParaRPr>
          </a:p>
        </p:txBody>
      </p:sp>
      <p:pic>
        <p:nvPicPr>
          <p:cNvPr id="110" name="Picture 110" descr=""/>
          <p:cNvPicPr>
            <a:picLocks noChangeAspect="1"/>
          </p:cNvPicPr>
          <p:nvPr/>
        </p:nvPicPr>
        <p:blipFill>
          <a:blip r:embed="rId8"/>
          <a:srcRect/>
          <a:stretch>
            <a:fillRect/>
          </a:stretch>
        </p:blipFill>
        <p:spPr>
          <a:xfrm>
            <a:off x="508000" y="6400800"/>
            <a:ext cx="1006373" cy="215900"/>
          </a:xfrm>
          <a:prstGeom prst="rect">
            <a:avLst/>
          </a:prstGeom>
        </p:spPr>
      </p:pic>
      <p:sp>
        <p:nvSpPr>
          <p:cNvPr id="111" name="Text 111"/>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22</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6914388"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7 · STRUCTURE, WINDOWS AND THE PICKER</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424228"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The Outline and Tree tabs, panels that leave the browser window, and the compact menu that takes over while the big one is away.</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43815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608965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4381500"/>
          </a:xfrm>
          <a:prstGeom prst="rect">
            <a:avLst/>
          </a:prstGeom>
          <a:solidFill>
            <a:srgbClr val="D9E4E5"/>
          </a:solidFill>
          <a:ln>
            <a:noFill/>
          </a:ln>
        </p:spPr>
        <p:txBody>
          <a:bodyPr rtlCol="0" anchor="ctr"/>
          <a:lstStyle/>
          <a:p>
            <a:endParaRPr lang="en-US" dirty="0"/>
          </a:p>
        </p:txBody>
      </p:sp>
      <p:sp>
        <p:nvSpPr>
          <p:cNvPr id="10" name="Shape 10"/>
          <p:cNvSpPr/>
          <p:nvPr/>
        </p:nvSpPr>
        <p:spPr>
          <a:xfrm>
            <a:off x="42926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11" name="Shape 11"/>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7893050" y="1714500"/>
            <a:ext cx="6350" cy="4381500"/>
          </a:xfrm>
          <a:prstGeom prst="rect">
            <a:avLst/>
          </a:prstGeom>
          <a:solidFill>
            <a:srgbClr val="D9E4E5"/>
          </a:solidFill>
          <a:ln>
            <a:noFill/>
          </a:ln>
        </p:spPr>
        <p:txBody>
          <a:bodyPr rtlCol="0" anchor="ctr"/>
          <a:lstStyle/>
          <a:p>
            <a:endParaRPr lang="en-US" dirty="0"/>
          </a:p>
        </p:txBody>
      </p:sp>
      <p:sp>
        <p:nvSpPr>
          <p:cNvPr id="13" name="Shape 13"/>
          <p:cNvSpPr/>
          <p:nvPr/>
        </p:nvSpPr>
        <p:spPr>
          <a:xfrm>
            <a:off x="4292600" y="6089650"/>
            <a:ext cx="3606800"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4292600" y="1714500"/>
            <a:ext cx="6350" cy="4381500"/>
          </a:xfrm>
          <a:prstGeom prst="rect">
            <a:avLst/>
          </a:prstGeom>
          <a:solidFill>
            <a:srgbClr val="D9E4E5"/>
          </a:solidFill>
          <a:ln>
            <a:noFill/>
          </a:ln>
        </p:spPr>
        <p:txBody>
          <a:bodyPr rtlCol="0" anchor="ctr"/>
          <a:lstStyle/>
          <a:p>
            <a:endParaRPr lang="en-US" dirty="0"/>
          </a:p>
        </p:txBody>
      </p:sp>
      <p:sp>
        <p:nvSpPr>
          <p:cNvPr id="15" name="Shape 15"/>
          <p:cNvSpPr/>
          <p:nvPr/>
        </p:nvSpPr>
        <p:spPr>
          <a:xfrm>
            <a:off x="80772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16" name="Shape 16"/>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11677650" y="1714500"/>
            <a:ext cx="6350" cy="4381500"/>
          </a:xfrm>
          <a:prstGeom prst="rect">
            <a:avLst/>
          </a:prstGeom>
          <a:solidFill>
            <a:srgbClr val="D9E4E5"/>
          </a:solidFill>
          <a:ln>
            <a:noFill/>
          </a:ln>
        </p:spPr>
        <p:txBody>
          <a:bodyPr rtlCol="0" anchor="ctr"/>
          <a:lstStyle/>
          <a:p>
            <a:endParaRPr lang="en-US" dirty="0"/>
          </a:p>
        </p:txBody>
      </p:sp>
      <p:sp>
        <p:nvSpPr>
          <p:cNvPr id="18" name="Shape 18"/>
          <p:cNvSpPr/>
          <p:nvPr/>
        </p:nvSpPr>
        <p:spPr>
          <a:xfrm>
            <a:off x="8077200" y="6089650"/>
            <a:ext cx="3606800"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8077200" y="1714500"/>
            <a:ext cx="6350" cy="4381500"/>
          </a:xfrm>
          <a:prstGeom prst="rect">
            <a:avLst/>
          </a:prstGeom>
          <a:solidFill>
            <a:srgbClr val="D9E4E5"/>
          </a:solidFill>
          <a:ln>
            <a:noFill/>
          </a:ln>
        </p:spPr>
        <p:txBody>
          <a:bodyPr rtlCol="0" anchor="ctr"/>
          <a:lstStyle/>
          <a:p>
            <a:endParaRPr lang="en-US" dirty="0"/>
          </a:p>
        </p:txBody>
      </p:sp>
      <p:sp>
        <p:nvSpPr>
          <p:cNvPr id="20" name="Shape 20"/>
          <p:cNvSpPr/>
          <p:nvPr/>
        </p:nvSpPr>
        <p:spPr>
          <a:xfrm>
            <a:off x="9246195" y="3625850"/>
            <a:ext cx="331291" cy="174625"/>
          </a:xfrm>
          <a:prstGeom prst="roundRect">
            <a:avLst>
              <a:gd name="adj" fmla="val 21818"/>
            </a:avLst>
          </a:prstGeom>
          <a:solidFill>
            <a:srgbClr val="F5F8F6"/>
          </a:solidFill>
          <a:ln>
            <a:noFill/>
          </a:ln>
        </p:spPr>
        <p:txBody>
          <a:bodyPr rtlCol="0" anchor="ctr"/>
          <a:lstStyle/>
          <a:p>
            <a:endParaRPr lang="en-US" dirty="0"/>
          </a:p>
        </p:txBody>
      </p:sp>
      <p:sp>
        <p:nvSpPr>
          <p:cNvPr id="21" name="Shape 21"/>
          <p:cNvSpPr/>
          <p:nvPr/>
        </p:nvSpPr>
        <p:spPr>
          <a:xfrm>
            <a:off x="9246195" y="3625850"/>
            <a:ext cx="331291" cy="6350"/>
          </a:xfrm>
          <a:prstGeom prst="rect">
            <a:avLst/>
          </a:prstGeom>
          <a:solidFill>
            <a:srgbClr val="BEC1BE"/>
          </a:solidFill>
          <a:ln>
            <a:noFill/>
          </a:ln>
        </p:spPr>
        <p:txBody>
          <a:bodyPr rtlCol="0" anchor="ctr"/>
          <a:lstStyle/>
          <a:p>
            <a:endParaRPr lang="en-US" dirty="0"/>
          </a:p>
        </p:txBody>
      </p:sp>
      <p:sp>
        <p:nvSpPr>
          <p:cNvPr id="22" name="Shape 22"/>
          <p:cNvSpPr/>
          <p:nvPr/>
        </p:nvSpPr>
        <p:spPr>
          <a:xfrm>
            <a:off x="9571137" y="3625850"/>
            <a:ext cx="6350" cy="174625"/>
          </a:xfrm>
          <a:prstGeom prst="rect">
            <a:avLst/>
          </a:prstGeom>
          <a:solidFill>
            <a:srgbClr val="BEC1BE"/>
          </a:solidFill>
          <a:ln>
            <a:noFill/>
          </a:ln>
        </p:spPr>
        <p:txBody>
          <a:bodyPr rtlCol="0" anchor="ctr"/>
          <a:lstStyle/>
          <a:p>
            <a:endParaRPr lang="en-US" dirty="0"/>
          </a:p>
        </p:txBody>
      </p:sp>
      <p:sp>
        <p:nvSpPr>
          <p:cNvPr id="23" name="Shape 23"/>
          <p:cNvSpPr/>
          <p:nvPr/>
        </p:nvSpPr>
        <p:spPr>
          <a:xfrm>
            <a:off x="9246195" y="3781425"/>
            <a:ext cx="331291" cy="19050"/>
          </a:xfrm>
          <a:prstGeom prst="rect">
            <a:avLst/>
          </a:prstGeom>
          <a:solidFill>
            <a:srgbClr val="BEC1BE"/>
          </a:solidFill>
          <a:ln>
            <a:noFill/>
          </a:ln>
        </p:spPr>
        <p:txBody>
          <a:bodyPr rtlCol="0" anchor="ctr"/>
          <a:lstStyle/>
          <a:p>
            <a:endParaRPr lang="en-US" dirty="0"/>
          </a:p>
        </p:txBody>
      </p:sp>
      <p:sp>
        <p:nvSpPr>
          <p:cNvPr id="24" name="Shape 24"/>
          <p:cNvSpPr/>
          <p:nvPr/>
        </p:nvSpPr>
        <p:spPr>
          <a:xfrm>
            <a:off x="9246195" y="3625850"/>
            <a:ext cx="6350" cy="174625"/>
          </a:xfrm>
          <a:prstGeom prst="rect">
            <a:avLst/>
          </a:prstGeom>
          <a:solidFill>
            <a:srgbClr val="BEC1BE"/>
          </a:solidFill>
          <a:ln>
            <a:noFill/>
          </a:ln>
        </p:spPr>
        <p:txBody>
          <a:bodyPr rtlCol="0" anchor="ctr"/>
          <a:lstStyle/>
          <a:p>
            <a:endParaRPr lang="en-US" dirty="0"/>
          </a:p>
        </p:txBody>
      </p:sp>
      <p:sp>
        <p:nvSpPr>
          <p:cNvPr id="25" name="Shape 25"/>
          <p:cNvSpPr/>
          <p:nvPr/>
        </p:nvSpPr>
        <p:spPr>
          <a:xfrm>
            <a:off x="10294838" y="3625850"/>
            <a:ext cx="282277" cy="174625"/>
          </a:xfrm>
          <a:prstGeom prst="roundRect">
            <a:avLst>
              <a:gd name="adj" fmla="val 21818"/>
            </a:avLst>
          </a:prstGeom>
          <a:solidFill>
            <a:srgbClr val="F5F8F6"/>
          </a:solidFill>
          <a:ln>
            <a:noFill/>
          </a:ln>
        </p:spPr>
        <p:txBody>
          <a:bodyPr rtlCol="0" anchor="ctr"/>
          <a:lstStyle/>
          <a:p>
            <a:endParaRPr lang="en-US" dirty="0"/>
          </a:p>
        </p:txBody>
      </p:sp>
      <p:sp>
        <p:nvSpPr>
          <p:cNvPr id="26" name="Shape 26"/>
          <p:cNvSpPr/>
          <p:nvPr/>
        </p:nvSpPr>
        <p:spPr>
          <a:xfrm>
            <a:off x="10294838" y="3625850"/>
            <a:ext cx="282277" cy="6350"/>
          </a:xfrm>
          <a:prstGeom prst="rect">
            <a:avLst/>
          </a:prstGeom>
          <a:solidFill>
            <a:srgbClr val="BEC1BE"/>
          </a:solidFill>
          <a:ln>
            <a:noFill/>
          </a:ln>
        </p:spPr>
        <p:txBody>
          <a:bodyPr rtlCol="0" anchor="ctr"/>
          <a:lstStyle/>
          <a:p>
            <a:endParaRPr lang="en-US" dirty="0"/>
          </a:p>
        </p:txBody>
      </p:sp>
      <p:sp>
        <p:nvSpPr>
          <p:cNvPr id="27" name="Shape 27"/>
          <p:cNvSpPr/>
          <p:nvPr/>
        </p:nvSpPr>
        <p:spPr>
          <a:xfrm>
            <a:off x="10570766" y="3625850"/>
            <a:ext cx="6350" cy="174625"/>
          </a:xfrm>
          <a:prstGeom prst="rect">
            <a:avLst/>
          </a:prstGeom>
          <a:solidFill>
            <a:srgbClr val="BEC1BE"/>
          </a:solidFill>
          <a:ln>
            <a:noFill/>
          </a:ln>
        </p:spPr>
        <p:txBody>
          <a:bodyPr rtlCol="0" anchor="ctr"/>
          <a:lstStyle/>
          <a:p>
            <a:endParaRPr lang="en-US" dirty="0"/>
          </a:p>
        </p:txBody>
      </p:sp>
      <p:sp>
        <p:nvSpPr>
          <p:cNvPr id="28" name="Shape 28"/>
          <p:cNvSpPr/>
          <p:nvPr/>
        </p:nvSpPr>
        <p:spPr>
          <a:xfrm>
            <a:off x="10294838" y="3781425"/>
            <a:ext cx="282277" cy="19050"/>
          </a:xfrm>
          <a:prstGeom prst="rect">
            <a:avLst/>
          </a:prstGeom>
          <a:solidFill>
            <a:srgbClr val="BEC1BE"/>
          </a:solidFill>
          <a:ln>
            <a:noFill/>
          </a:ln>
        </p:spPr>
        <p:txBody>
          <a:bodyPr rtlCol="0" anchor="ctr"/>
          <a:lstStyle/>
          <a:p>
            <a:endParaRPr lang="en-US" dirty="0"/>
          </a:p>
        </p:txBody>
      </p:sp>
      <p:sp>
        <p:nvSpPr>
          <p:cNvPr id="29" name="Shape 29"/>
          <p:cNvSpPr/>
          <p:nvPr/>
        </p:nvSpPr>
        <p:spPr>
          <a:xfrm>
            <a:off x="10294838" y="3625850"/>
            <a:ext cx="6350" cy="174625"/>
          </a:xfrm>
          <a:prstGeom prst="rect">
            <a:avLst/>
          </a:prstGeom>
          <a:solidFill>
            <a:srgbClr val="BEC1BE"/>
          </a:solidFill>
          <a:ln>
            <a:noFill/>
          </a:ln>
        </p:spPr>
        <p:txBody>
          <a:bodyPr rtlCol="0" anchor="ctr"/>
          <a:lstStyle/>
          <a:p>
            <a:endParaRPr lang="en-US" dirty="0"/>
          </a:p>
        </p:txBody>
      </p:sp>
      <p:sp>
        <p:nvSpPr>
          <p:cNvPr id="30" name="Shape 30"/>
          <p:cNvSpPr/>
          <p:nvPr/>
        </p:nvSpPr>
        <p:spPr>
          <a:xfrm>
            <a:off x="8362950" y="4083050"/>
            <a:ext cx="911225" cy="174625"/>
          </a:xfrm>
          <a:prstGeom prst="roundRect">
            <a:avLst>
              <a:gd name="adj" fmla="val 21818"/>
            </a:avLst>
          </a:prstGeom>
          <a:solidFill>
            <a:srgbClr val="F5F8F6"/>
          </a:solidFill>
          <a:ln>
            <a:noFill/>
          </a:ln>
        </p:spPr>
        <p:txBody>
          <a:bodyPr rtlCol="0" anchor="ctr"/>
          <a:lstStyle/>
          <a:p>
            <a:endParaRPr lang="en-US" dirty="0"/>
          </a:p>
        </p:txBody>
      </p:sp>
      <p:sp>
        <p:nvSpPr>
          <p:cNvPr id="31" name="Shape 31"/>
          <p:cNvSpPr/>
          <p:nvPr/>
        </p:nvSpPr>
        <p:spPr>
          <a:xfrm>
            <a:off x="8362950" y="4083050"/>
            <a:ext cx="911225" cy="6350"/>
          </a:xfrm>
          <a:prstGeom prst="rect">
            <a:avLst/>
          </a:prstGeom>
          <a:solidFill>
            <a:srgbClr val="BEC1BE"/>
          </a:solidFill>
          <a:ln>
            <a:noFill/>
          </a:ln>
        </p:spPr>
        <p:txBody>
          <a:bodyPr rtlCol="0" anchor="ctr"/>
          <a:lstStyle/>
          <a:p>
            <a:endParaRPr lang="en-US" dirty="0"/>
          </a:p>
        </p:txBody>
      </p:sp>
      <p:sp>
        <p:nvSpPr>
          <p:cNvPr id="32" name="Shape 32"/>
          <p:cNvSpPr/>
          <p:nvPr/>
        </p:nvSpPr>
        <p:spPr>
          <a:xfrm>
            <a:off x="9267825" y="4083050"/>
            <a:ext cx="6350" cy="174625"/>
          </a:xfrm>
          <a:prstGeom prst="rect">
            <a:avLst/>
          </a:prstGeom>
          <a:solidFill>
            <a:srgbClr val="BEC1BE"/>
          </a:solidFill>
          <a:ln>
            <a:noFill/>
          </a:ln>
        </p:spPr>
        <p:txBody>
          <a:bodyPr rtlCol="0" anchor="ctr"/>
          <a:lstStyle/>
          <a:p>
            <a:endParaRPr lang="en-US" dirty="0"/>
          </a:p>
        </p:txBody>
      </p:sp>
      <p:sp>
        <p:nvSpPr>
          <p:cNvPr id="33" name="Shape 33"/>
          <p:cNvSpPr/>
          <p:nvPr/>
        </p:nvSpPr>
        <p:spPr>
          <a:xfrm>
            <a:off x="8362950" y="4238625"/>
            <a:ext cx="911225" cy="19050"/>
          </a:xfrm>
          <a:prstGeom prst="rect">
            <a:avLst/>
          </a:prstGeom>
          <a:solidFill>
            <a:srgbClr val="BEC1BE"/>
          </a:solidFill>
          <a:ln>
            <a:noFill/>
          </a:ln>
        </p:spPr>
        <p:txBody>
          <a:bodyPr rtlCol="0" anchor="ctr"/>
          <a:lstStyle/>
          <a:p>
            <a:endParaRPr lang="en-US" dirty="0"/>
          </a:p>
        </p:txBody>
      </p:sp>
      <p:sp>
        <p:nvSpPr>
          <p:cNvPr id="34" name="Shape 34"/>
          <p:cNvSpPr/>
          <p:nvPr/>
        </p:nvSpPr>
        <p:spPr>
          <a:xfrm>
            <a:off x="8362950" y="4083050"/>
            <a:ext cx="6350" cy="174625"/>
          </a:xfrm>
          <a:prstGeom prst="rect">
            <a:avLst/>
          </a:prstGeom>
          <a:solidFill>
            <a:srgbClr val="BEC1BE"/>
          </a:solidFill>
          <a:ln>
            <a:noFill/>
          </a:ln>
        </p:spPr>
        <p:txBody>
          <a:bodyPr rtlCol="0" anchor="ctr"/>
          <a:lstStyle/>
          <a:p>
            <a:endParaRPr lang="en-US" dirty="0"/>
          </a:p>
        </p:txBody>
      </p:sp>
      <p:sp>
        <p:nvSpPr>
          <p:cNvPr id="35" name="Shape 35"/>
          <p:cNvSpPr/>
          <p:nvPr/>
        </p:nvSpPr>
        <p:spPr>
          <a:xfrm>
            <a:off x="9373691" y="4083050"/>
            <a:ext cx="196453" cy="174625"/>
          </a:xfrm>
          <a:prstGeom prst="roundRect">
            <a:avLst>
              <a:gd name="adj" fmla="val 21818"/>
            </a:avLst>
          </a:prstGeom>
          <a:solidFill>
            <a:srgbClr val="F5F8F6"/>
          </a:solidFill>
          <a:ln>
            <a:noFill/>
          </a:ln>
        </p:spPr>
        <p:txBody>
          <a:bodyPr rtlCol="0" anchor="ctr"/>
          <a:lstStyle/>
          <a:p>
            <a:endParaRPr lang="en-US" dirty="0"/>
          </a:p>
        </p:txBody>
      </p:sp>
      <p:sp>
        <p:nvSpPr>
          <p:cNvPr id="36" name="Shape 36"/>
          <p:cNvSpPr/>
          <p:nvPr/>
        </p:nvSpPr>
        <p:spPr>
          <a:xfrm>
            <a:off x="9373691" y="4083050"/>
            <a:ext cx="196453" cy="6350"/>
          </a:xfrm>
          <a:prstGeom prst="rect">
            <a:avLst/>
          </a:prstGeom>
          <a:solidFill>
            <a:srgbClr val="BEC1BE"/>
          </a:solidFill>
          <a:ln>
            <a:noFill/>
          </a:ln>
        </p:spPr>
        <p:txBody>
          <a:bodyPr rtlCol="0" anchor="ctr"/>
          <a:lstStyle/>
          <a:p>
            <a:endParaRPr lang="en-US" dirty="0"/>
          </a:p>
        </p:txBody>
      </p:sp>
      <p:sp>
        <p:nvSpPr>
          <p:cNvPr id="37" name="Shape 37"/>
          <p:cNvSpPr/>
          <p:nvPr/>
        </p:nvSpPr>
        <p:spPr>
          <a:xfrm>
            <a:off x="9563795" y="4083050"/>
            <a:ext cx="6350" cy="174625"/>
          </a:xfrm>
          <a:prstGeom prst="rect">
            <a:avLst/>
          </a:prstGeom>
          <a:solidFill>
            <a:srgbClr val="BEC1BE"/>
          </a:solidFill>
          <a:ln>
            <a:noFill/>
          </a:ln>
        </p:spPr>
        <p:txBody>
          <a:bodyPr rtlCol="0" anchor="ctr"/>
          <a:lstStyle/>
          <a:p>
            <a:endParaRPr lang="en-US" dirty="0"/>
          </a:p>
        </p:txBody>
      </p:sp>
      <p:sp>
        <p:nvSpPr>
          <p:cNvPr id="38" name="Shape 38"/>
          <p:cNvSpPr/>
          <p:nvPr/>
        </p:nvSpPr>
        <p:spPr>
          <a:xfrm>
            <a:off x="9373691" y="4238625"/>
            <a:ext cx="196453" cy="19050"/>
          </a:xfrm>
          <a:prstGeom prst="rect">
            <a:avLst/>
          </a:prstGeom>
          <a:solidFill>
            <a:srgbClr val="BEC1BE"/>
          </a:solidFill>
          <a:ln>
            <a:noFill/>
          </a:ln>
        </p:spPr>
        <p:txBody>
          <a:bodyPr rtlCol="0" anchor="ctr"/>
          <a:lstStyle/>
          <a:p>
            <a:endParaRPr lang="en-US" dirty="0"/>
          </a:p>
        </p:txBody>
      </p:sp>
      <p:sp>
        <p:nvSpPr>
          <p:cNvPr id="39" name="Shape 39"/>
          <p:cNvSpPr/>
          <p:nvPr/>
        </p:nvSpPr>
        <p:spPr>
          <a:xfrm>
            <a:off x="9373691" y="4083050"/>
            <a:ext cx="6350" cy="174625"/>
          </a:xfrm>
          <a:prstGeom prst="rect">
            <a:avLst/>
          </a:prstGeom>
          <a:solidFill>
            <a:srgbClr val="BEC1BE"/>
          </a:solidFill>
          <a:ln>
            <a:noFill/>
          </a:ln>
        </p:spPr>
        <p:txBody>
          <a:bodyPr rtlCol="0" anchor="ctr"/>
          <a:lstStyle/>
          <a:p>
            <a:endParaRPr lang="en-US" dirty="0"/>
          </a:p>
        </p:txBody>
      </p:sp>
      <p:sp>
        <p:nvSpPr>
          <p:cNvPr id="40" name="Shape 40"/>
          <p:cNvSpPr/>
          <p:nvPr/>
        </p:nvSpPr>
        <p:spPr>
          <a:xfrm>
            <a:off x="8362950" y="4289425"/>
            <a:ext cx="889794" cy="174625"/>
          </a:xfrm>
          <a:prstGeom prst="roundRect">
            <a:avLst>
              <a:gd name="adj" fmla="val 21818"/>
            </a:avLst>
          </a:prstGeom>
          <a:solidFill>
            <a:srgbClr val="F5F8F6"/>
          </a:solidFill>
          <a:ln>
            <a:noFill/>
          </a:ln>
        </p:spPr>
        <p:txBody>
          <a:bodyPr rtlCol="0" anchor="ctr"/>
          <a:lstStyle/>
          <a:p>
            <a:endParaRPr lang="en-US" dirty="0"/>
          </a:p>
        </p:txBody>
      </p:sp>
      <p:sp>
        <p:nvSpPr>
          <p:cNvPr id="41" name="Shape 41"/>
          <p:cNvSpPr/>
          <p:nvPr/>
        </p:nvSpPr>
        <p:spPr>
          <a:xfrm>
            <a:off x="8362950" y="4289425"/>
            <a:ext cx="889794" cy="6350"/>
          </a:xfrm>
          <a:prstGeom prst="rect">
            <a:avLst/>
          </a:prstGeom>
          <a:solidFill>
            <a:srgbClr val="BEC1BE"/>
          </a:solidFill>
          <a:ln>
            <a:noFill/>
          </a:ln>
        </p:spPr>
        <p:txBody>
          <a:bodyPr rtlCol="0" anchor="ctr"/>
          <a:lstStyle/>
          <a:p>
            <a:endParaRPr lang="en-US" dirty="0"/>
          </a:p>
        </p:txBody>
      </p:sp>
      <p:sp>
        <p:nvSpPr>
          <p:cNvPr id="42" name="Shape 42"/>
          <p:cNvSpPr/>
          <p:nvPr/>
        </p:nvSpPr>
        <p:spPr>
          <a:xfrm>
            <a:off x="9246394" y="4289425"/>
            <a:ext cx="6350" cy="174625"/>
          </a:xfrm>
          <a:prstGeom prst="rect">
            <a:avLst/>
          </a:prstGeom>
          <a:solidFill>
            <a:srgbClr val="BEC1BE"/>
          </a:solidFill>
          <a:ln>
            <a:noFill/>
          </a:ln>
        </p:spPr>
        <p:txBody>
          <a:bodyPr rtlCol="0" anchor="ctr"/>
          <a:lstStyle/>
          <a:p>
            <a:endParaRPr lang="en-US" dirty="0"/>
          </a:p>
        </p:txBody>
      </p:sp>
      <p:sp>
        <p:nvSpPr>
          <p:cNvPr id="43" name="Shape 43"/>
          <p:cNvSpPr/>
          <p:nvPr/>
        </p:nvSpPr>
        <p:spPr>
          <a:xfrm>
            <a:off x="8362950" y="4445000"/>
            <a:ext cx="889794" cy="19050"/>
          </a:xfrm>
          <a:prstGeom prst="rect">
            <a:avLst/>
          </a:prstGeom>
          <a:solidFill>
            <a:srgbClr val="BEC1BE"/>
          </a:solidFill>
          <a:ln>
            <a:noFill/>
          </a:ln>
        </p:spPr>
        <p:txBody>
          <a:bodyPr rtlCol="0" anchor="ctr"/>
          <a:lstStyle/>
          <a:p>
            <a:endParaRPr lang="en-US" dirty="0"/>
          </a:p>
        </p:txBody>
      </p:sp>
      <p:sp>
        <p:nvSpPr>
          <p:cNvPr id="44" name="Shape 44"/>
          <p:cNvSpPr/>
          <p:nvPr/>
        </p:nvSpPr>
        <p:spPr>
          <a:xfrm>
            <a:off x="8362950" y="4289425"/>
            <a:ext cx="6350" cy="174625"/>
          </a:xfrm>
          <a:prstGeom prst="rect">
            <a:avLst/>
          </a:prstGeom>
          <a:solidFill>
            <a:srgbClr val="BEC1BE"/>
          </a:solidFill>
          <a:ln>
            <a:noFill/>
          </a:ln>
        </p:spPr>
        <p:txBody>
          <a:bodyPr rtlCol="0" anchor="ctr"/>
          <a:lstStyle/>
          <a:p>
            <a:endParaRPr lang="en-US" dirty="0"/>
          </a:p>
        </p:txBody>
      </p:sp>
      <p:pic>
        <p:nvPicPr>
          <p:cNvPr id="45" name="Picture 4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46" name="Text 46"/>
          <p:cNvSpPr txBox="1"/>
          <p:nvPr/>
        </p:nvSpPr>
        <p:spPr>
          <a:xfrm>
            <a:off x="920750" y="1971865"/>
            <a:ext cx="92827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Outline &amp; Tree</a:t>
            </a:r>
            <a:endParaRPr lang="en-US" kern="100" sz="1100" b="1" dirty="0">
              <a:solidFill>
                <a:srgbClr val="0A1416"/>
              </a:solidFill>
              <a:latin typeface="Aptos"/>
              <a:ea typeface="Aptos"/>
              <a:cs typeface="Aptos"/>
            </a:endParaRPr>
          </a:p>
        </p:txBody>
      </p:sp>
      <p:sp>
        <p:nvSpPr>
          <p:cNvPr id="47" name="Text 47"/>
          <p:cNvSpPr txBox="1"/>
          <p:nvPr/>
        </p:nvSpPr>
        <p:spPr>
          <a:xfrm>
            <a:off x="633730" y="2280698"/>
            <a:ext cx="3331769"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Outline</a:t>
            </a:r>
            <a:r>
              <a:rPr lang="en-US" kern="100" sz="1050" b="0" dirty="0">
                <a:solidFill>
                  <a:srgbClr val="2E3B3E"/>
                </a:solidFill>
                <a:latin typeface="Aptos"/>
                <a:ea typeface="Aptos"/>
                <a:cs typeface="Aptos"/>
              </a:rPr>
              <a:t>: the slide's shapes nested by containment — cards, text blocks, images — with kind icons, sizes, group badges, a text filter, checkboxes, All / None. Click a name to select it, Shift+click adds.</a:t>
            </a:r>
            <a:endParaRPr lang="en-US" kern="100" sz="1050" b="0" dirty="0">
              <a:solidFill>
                <a:srgbClr val="2E3B3E"/>
              </a:solidFill>
              <a:latin typeface="Aptos"/>
              <a:ea typeface="Aptos"/>
              <a:cs typeface="Aptos"/>
            </a:endParaRPr>
          </a:p>
        </p:txBody>
      </p:sp>
      <p:sp>
        <p:nvSpPr>
          <p:cNvPr id="48" name="Text 48"/>
          <p:cNvSpPr txBox="1"/>
          <p:nvPr/>
        </p:nvSpPr>
        <p:spPr>
          <a:xfrm>
            <a:off x="633730" y="3131598"/>
            <a:ext cx="322607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Tree</a:t>
            </a:r>
            <a:r>
              <a:rPr lang="en-US" kern="100" sz="1050" b="0" dirty="0">
                <a:solidFill>
                  <a:srgbClr val="2E3B3E"/>
                </a:solidFill>
                <a:latin typeface="Aptos"/>
                <a:ea typeface="Aptos"/>
                <a:cs typeface="Aptos"/>
              </a:rPr>
              <a:t>: the slide's HTML elements, synced both ways with the selection; double-click edits a text; hovering outlines the element on the slide.</a:t>
            </a:r>
            <a:endParaRPr lang="en-US" kern="100" sz="1050" b="0" dirty="0">
              <a:solidFill>
                <a:srgbClr val="2E3B3E"/>
              </a:solidFill>
              <a:latin typeface="Aptos"/>
              <a:ea typeface="Aptos"/>
              <a:cs typeface="Aptos"/>
            </a:endParaRPr>
          </a:p>
        </p:txBody>
      </p:sp>
      <p:sp>
        <p:nvSpPr>
          <p:cNvPr id="49" name="Text 49"/>
          <p:cNvSpPr txBox="1"/>
          <p:nvPr/>
        </p:nvSpPr>
        <p:spPr>
          <a:xfrm>
            <a:off x="633730" y="3782473"/>
            <a:ext cx="3333263"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Under the tree, the selected element's </a:t>
            </a:r>
            <a:r>
              <a:rPr lang="en-US" kern="100" sz="1050" b="1" dirty="0">
                <a:solidFill>
                  <a:srgbClr val="0A1416"/>
                </a:solidFill>
                <a:latin typeface="Aptos"/>
                <a:ea typeface="Aptos"/>
                <a:cs typeface="Aptos"/>
              </a:rPr>
              <a:t>editable source</a:t>
            </a:r>
            <a:r>
              <a:rPr lang="en-US" kern="100" sz="1050" b="0" dirty="0">
                <a:solidFill>
                  <a:srgbClr val="2E3B3E"/>
                </a:solidFill>
                <a:latin typeface="Aptos"/>
                <a:ea typeface="Aptos"/>
                <a:cs typeface="Aptos"/>
              </a:rPr>
              <a:t> behind a draggable splitter. </a:t>
            </a:r>
            <a:r>
              <a:rPr lang="en-US" kern="100" sz="1050" b="0" i="1" dirty="0">
                <a:solidFill>
                  <a:srgbClr val="2E3B3E"/>
                </a:solidFill>
                <a:latin typeface="Aptos"/>
                <a:ea typeface="Aptos"/>
                <a:cs typeface="Aptos"/>
              </a:rPr>
              <a:t>Apply</a:t>
            </a:r>
            <a:r>
              <a:rPr lang="en-US" kern="100" sz="1050" b="0" dirty="0">
                <a:solidFill>
                  <a:srgbClr val="2E3B3E"/>
                </a:solidFill>
                <a:latin typeface="Aptos"/>
                <a:ea typeface="Aptos"/>
                <a:cs typeface="Aptos"/>
              </a:rPr>
              <a:t> records it like any other edit; scripts are stripped. For people who know what they are doing.</a:t>
            </a:r>
            <a:endParaRPr lang="en-US" kern="100" sz="1050" b="0" dirty="0">
              <a:solidFill>
                <a:srgbClr val="2E3B3E"/>
              </a:solidFill>
              <a:latin typeface="Aptos"/>
              <a:ea typeface="Aptos"/>
              <a:cs typeface="Aptos"/>
            </a:endParaRPr>
          </a:p>
        </p:txBody>
      </p:sp>
      <p:pic>
        <p:nvPicPr>
          <p:cNvPr id="50" name="Picture 50"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51" name="Text 51"/>
          <p:cNvSpPr txBox="1"/>
          <p:nvPr/>
        </p:nvSpPr>
        <p:spPr>
          <a:xfrm>
            <a:off x="4705350" y="1971865"/>
            <a:ext cx="1245164"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Detachable panels</a:t>
            </a:r>
            <a:endParaRPr lang="en-US" kern="100" sz="1100" b="1" dirty="0">
              <a:solidFill>
                <a:srgbClr val="0A1416"/>
              </a:solidFill>
              <a:latin typeface="Aptos"/>
              <a:ea typeface="Aptos"/>
              <a:cs typeface="Aptos"/>
            </a:endParaRPr>
          </a:p>
        </p:txBody>
      </p:sp>
      <p:sp>
        <p:nvSpPr>
          <p:cNvPr id="52" name="Text 52"/>
          <p:cNvSpPr txBox="1"/>
          <p:nvPr/>
        </p:nvSpPr>
        <p:spPr>
          <a:xfrm>
            <a:off x="4418330" y="2280698"/>
            <a:ext cx="3322320" cy="12070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a:t>
            </a:r>
            <a:r>
              <a:rPr lang="en-US" kern="100" sz="1050" b="0" dirty="0">
                <a:solidFill>
                  <a:srgbClr val="2E3B3E"/>
                </a:solidFill>
                <a:latin typeface="Aptos"/>
                <a:ea typeface="Aptos"/>
                <a:cs typeface="Aptos"/>
              </a:rPr>
              <a:t> on the menu (structure and assistant included) or on the toolbar moves it into a </a:t>
            </a:r>
            <a:r>
              <a:rPr lang="en-US" kern="100" sz="1050" b="1" dirty="0">
                <a:solidFill>
                  <a:srgbClr val="0A1416"/>
                </a:solidFill>
                <a:latin typeface="Aptos"/>
                <a:ea typeface="Aptos"/>
                <a:cs typeface="Aptos"/>
              </a:rPr>
              <a:t>window of its own</a:t>
            </a:r>
            <a:r>
              <a:rPr lang="en-US" kern="100" sz="1050" b="0" dirty="0">
                <a:solidFill>
                  <a:srgbClr val="2E3B3E"/>
                </a:solidFill>
                <a:latin typeface="Aptos"/>
                <a:ea typeface="Aptos"/>
                <a:cs typeface="Aptos"/>
              </a:rPr>
              <a:t>: a Document Picture-in-Picture window in Chrome and Edge — always on top, no browser chrome, anywhere on the desktop, even off the browser — or a pop-up elsewhere.</a:t>
            </a:r>
            <a:endParaRPr lang="en-US" kern="100" sz="1050" b="0" dirty="0">
              <a:solidFill>
                <a:srgbClr val="2E3B3E"/>
              </a:solidFill>
              <a:latin typeface="Aptos"/>
              <a:ea typeface="Aptos"/>
              <a:cs typeface="Aptos"/>
            </a:endParaRPr>
          </a:p>
        </p:txBody>
      </p:sp>
      <p:sp>
        <p:nvSpPr>
          <p:cNvPr id="53" name="Text 53"/>
          <p:cNvSpPr txBox="1"/>
          <p:nvPr/>
        </p:nvSpPr>
        <p:spPr>
          <a:xfrm>
            <a:off x="4418330" y="3531648"/>
            <a:ext cx="2974074"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panel keeps working on the deck from there; closing the window, ✕ or Esc brings it back.</a:t>
            </a:r>
            <a:endParaRPr lang="en-US" kern="100" sz="1050" b="0" dirty="0">
              <a:solidFill>
                <a:srgbClr val="2E3B3E"/>
              </a:solidFill>
              <a:latin typeface="Aptos"/>
              <a:ea typeface="Aptos"/>
              <a:cs typeface="Aptos"/>
            </a:endParaRPr>
          </a:p>
        </p:txBody>
      </p:sp>
      <p:sp>
        <p:nvSpPr>
          <p:cNvPr id="54" name="Text 54"/>
          <p:cNvSpPr txBox="1"/>
          <p:nvPr/>
        </p:nvSpPr>
        <p:spPr>
          <a:xfrm>
            <a:off x="4418330" y="3982498"/>
            <a:ext cx="3136505"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detached panel is pinned: it idles rather than disappears when nothing is selected. Screenshots asked from a detached assistant use that window's permission.</a:t>
            </a:r>
            <a:endParaRPr lang="en-US" kern="100" sz="1050" b="0" dirty="0">
              <a:solidFill>
                <a:srgbClr val="2E3B3E"/>
              </a:solidFill>
              <a:latin typeface="Aptos"/>
              <a:ea typeface="Aptos"/>
              <a:cs typeface="Aptos"/>
            </a:endParaRPr>
          </a:p>
        </p:txBody>
      </p:sp>
      <p:pic>
        <p:nvPicPr>
          <p:cNvPr id="55" name="Picture 55"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56" name="Text 56"/>
          <p:cNvSpPr txBox="1"/>
          <p:nvPr/>
        </p:nvSpPr>
        <p:spPr>
          <a:xfrm>
            <a:off x="8489950" y="1971865"/>
            <a:ext cx="680728"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The picker</a:t>
            </a:r>
            <a:endParaRPr lang="en-US" kern="100" sz="1100" b="1" dirty="0">
              <a:solidFill>
                <a:srgbClr val="0A1416"/>
              </a:solidFill>
              <a:latin typeface="Aptos"/>
              <a:ea typeface="Aptos"/>
              <a:cs typeface="Aptos"/>
            </a:endParaRPr>
          </a:p>
        </p:txBody>
      </p:sp>
      <p:sp>
        <p:nvSpPr>
          <p:cNvPr id="57" name="Text 57"/>
          <p:cNvSpPr txBox="1"/>
          <p:nvPr/>
        </p:nvSpPr>
        <p:spPr>
          <a:xfrm>
            <a:off x="8202930" y="2280698"/>
            <a:ext cx="329418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While the menu is detached, or open on a panel tab, a </a:t>
            </a:r>
            <a:r>
              <a:rPr lang="en-US" kern="100" sz="1050" b="1" dirty="0">
                <a:solidFill>
                  <a:srgbClr val="0A1416"/>
                </a:solidFill>
                <a:latin typeface="Aptos"/>
                <a:ea typeface="Aptos"/>
                <a:cs typeface="Aptos"/>
              </a:rPr>
              <a:t>right-click on the slide opens a compact picker</a:t>
            </a:r>
            <a:r>
              <a:rPr lang="en-US" kern="100" sz="1050" b="0" dirty="0">
                <a:solidFill>
                  <a:srgbClr val="2E3B3E"/>
                </a:solidFill>
                <a:latin typeface="Aptos"/>
                <a:ea typeface="Aptos"/>
                <a:cs typeface="Aptos"/>
              </a:rPr>
              <a:t> at the pointer instead of the full menu.</a:t>
            </a:r>
            <a:endParaRPr lang="en-US" kern="100" sz="1050" b="0" dirty="0">
              <a:solidFill>
                <a:srgbClr val="2E3B3E"/>
              </a:solidFill>
              <a:latin typeface="Aptos"/>
              <a:ea typeface="Aptos"/>
              <a:cs typeface="Aptos"/>
            </a:endParaRPr>
          </a:p>
        </p:txBody>
      </p:sp>
      <p:sp>
        <p:nvSpPr>
          <p:cNvPr id="58" name="Text 58"/>
          <p:cNvSpPr txBox="1"/>
          <p:nvPr/>
        </p:nvSpPr>
        <p:spPr>
          <a:xfrm>
            <a:off x="8202930" y="2931573"/>
            <a:ext cx="332232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It holds the same </a:t>
            </a:r>
            <a:r>
              <a:rPr lang="en-US" kern="100" sz="1050" b="0" i="1" dirty="0">
                <a:solidFill>
                  <a:srgbClr val="2E3B3E"/>
                </a:solidFill>
                <a:latin typeface="Aptos"/>
                <a:ea typeface="Aptos"/>
                <a:cs typeface="Aptos"/>
              </a:rPr>
              <a:t>Select at this point</a:t>
            </a:r>
            <a:r>
              <a:rPr lang="en-US" kern="100" sz="1050" b="0" dirty="0">
                <a:solidFill>
                  <a:srgbClr val="2E3B3E"/>
                </a:solidFill>
                <a:latin typeface="Aptos"/>
                <a:ea typeface="Aptos"/>
                <a:cs typeface="Aptos"/>
              </a:rPr>
              <a:t> hierarchy — front-most first, containers and shapes behind — plus </a:t>
            </a:r>
            <a:r>
              <a:rPr lang="en-US" kern="100" sz="1050" b="0" i="1" dirty="0">
                <a:solidFill>
                  <a:srgbClr val="2E3B3E"/>
                </a:solidFill>
                <a:latin typeface="Aptos"/>
                <a:ea typeface="Aptos"/>
                <a:cs typeface="Aptos"/>
              </a:rPr>
              <a:t>Edit text</a:t>
            </a:r>
            <a:r>
              <a:rPr lang="en-US" kern="100" sz="1050" b="0" dirty="0">
                <a:solidFill>
                  <a:srgbClr val="2E3B3E"/>
                </a:solidFill>
                <a:latin typeface="Aptos"/>
                <a:ea typeface="Aptos"/>
                <a:cs typeface="Aptos"/>
              </a:rPr>
              <a:t>.</a:t>
            </a:r>
            <a:endParaRPr lang="en-US" kern="100" sz="1050" b="0" dirty="0">
              <a:solidFill>
                <a:srgbClr val="2E3B3E"/>
              </a:solidFill>
              <a:latin typeface="Aptos"/>
              <a:ea typeface="Aptos"/>
              <a:cs typeface="Aptos"/>
            </a:endParaRPr>
          </a:p>
        </p:txBody>
      </p:sp>
      <p:sp>
        <p:nvSpPr>
          <p:cNvPr id="59" name="Text 59"/>
          <p:cNvSpPr txBox="1"/>
          <p:nvPr/>
        </p:nvSpPr>
        <p:spPr>
          <a:xfrm>
            <a:off x="8202930" y="3582448"/>
            <a:ext cx="3210485" cy="4132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click selects, +click adds, closes it. The big menu keeps its place and its tab.</a:t>
            </a:r>
            <a:endParaRPr lang="en-US" kern="100" sz="1050" b="0" dirty="0">
              <a:solidFill>
                <a:srgbClr val="2E3B3E"/>
              </a:solidFill>
              <a:latin typeface="Aptos"/>
              <a:ea typeface="Aptos"/>
              <a:cs typeface="Aptos"/>
            </a:endParaRPr>
          </a:p>
        </p:txBody>
      </p:sp>
      <p:sp>
        <p:nvSpPr>
          <p:cNvPr id="60" name="Text 60"/>
          <p:cNvSpPr txBox="1"/>
          <p:nvPr/>
        </p:nvSpPr>
        <p:spPr>
          <a:xfrm>
            <a:off x="9309695" y="3639979"/>
            <a:ext cx="21699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a:t>
            </a:r>
            <a:endParaRPr lang="en-US" kern="100" sz="750" b="1" dirty="0">
              <a:solidFill>
                <a:srgbClr val="0A1416"/>
              </a:solidFill>
              <a:latin typeface="Aptos"/>
              <a:ea typeface="Aptos"/>
              <a:cs typeface="Aptos"/>
            </a:endParaRPr>
          </a:p>
        </p:txBody>
      </p:sp>
      <p:sp>
        <p:nvSpPr>
          <p:cNvPr id="61" name="Text 61"/>
          <p:cNvSpPr txBox="1"/>
          <p:nvPr/>
        </p:nvSpPr>
        <p:spPr>
          <a:xfrm>
            <a:off x="10358338" y="363997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62" name="Text 62"/>
          <p:cNvSpPr txBox="1"/>
          <p:nvPr/>
        </p:nvSpPr>
        <p:spPr>
          <a:xfrm>
            <a:off x="9092724" y="4039648"/>
            <a:ext cx="2120932" cy="4132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 open Outline / Tree directly; the assistant.</a:t>
            </a:r>
            <a:endParaRPr lang="en-US" kern="100" sz="1050" b="0" dirty="0">
              <a:solidFill>
                <a:srgbClr val="2E3B3E"/>
              </a:solidFill>
              <a:latin typeface="Aptos"/>
              <a:ea typeface="Aptos"/>
              <a:cs typeface="Aptos"/>
            </a:endParaRPr>
          </a:p>
        </p:txBody>
      </p:sp>
      <p:sp>
        <p:nvSpPr>
          <p:cNvPr id="63" name="Text 63"/>
          <p:cNvSpPr txBox="1"/>
          <p:nvPr/>
        </p:nvSpPr>
        <p:spPr>
          <a:xfrm>
            <a:off x="8426450" y="4097179"/>
            <a:ext cx="815594"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Ctrl/Cmd+Shift+O</a:t>
            </a:r>
            <a:endParaRPr lang="en-US" kern="100" sz="750" b="1" dirty="0">
              <a:solidFill>
                <a:srgbClr val="0A1416"/>
              </a:solidFill>
              <a:latin typeface="Aptos"/>
              <a:ea typeface="Aptos"/>
              <a:cs typeface="Aptos"/>
            </a:endParaRPr>
          </a:p>
        </p:txBody>
      </p:sp>
      <p:sp>
        <p:nvSpPr>
          <p:cNvPr id="64" name="Text 64"/>
          <p:cNvSpPr txBox="1"/>
          <p:nvPr/>
        </p:nvSpPr>
        <p:spPr>
          <a:xfrm>
            <a:off x="9437191" y="4097179"/>
            <a:ext cx="8215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H</a:t>
            </a:r>
            <a:endParaRPr lang="en-US" kern="100" sz="750" b="1" dirty="0">
              <a:solidFill>
                <a:srgbClr val="0A1416"/>
              </a:solidFill>
              <a:latin typeface="Aptos"/>
              <a:ea typeface="Aptos"/>
              <a:cs typeface="Aptos"/>
            </a:endParaRPr>
          </a:p>
        </p:txBody>
      </p:sp>
      <p:sp>
        <p:nvSpPr>
          <p:cNvPr id="65" name="Text 65"/>
          <p:cNvSpPr txBox="1"/>
          <p:nvPr/>
        </p:nvSpPr>
        <p:spPr>
          <a:xfrm>
            <a:off x="8426450" y="4303554"/>
            <a:ext cx="793306"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Ctrl/Cmd+Shift+L</a:t>
            </a:r>
            <a:endParaRPr lang="en-US" kern="100" sz="750" b="1" dirty="0">
              <a:solidFill>
                <a:srgbClr val="0A1416"/>
              </a:solidFill>
              <a:latin typeface="Aptos"/>
              <a:ea typeface="Aptos"/>
              <a:cs typeface="Aptos"/>
            </a:endParaRPr>
          </a:p>
        </p:txBody>
      </p:sp>
      <p:pic>
        <p:nvPicPr>
          <p:cNvPr id="66" name="Picture 66" descr=""/>
          <p:cNvPicPr>
            <a:picLocks noChangeAspect="1"/>
          </p:cNvPicPr>
          <p:nvPr/>
        </p:nvPicPr>
        <p:blipFill>
          <a:blip r:embed="rId8"/>
          <a:srcRect/>
          <a:stretch>
            <a:fillRect/>
          </a:stretch>
        </p:blipFill>
        <p:spPr>
          <a:xfrm>
            <a:off x="508000" y="6400800"/>
            <a:ext cx="1006373" cy="215900"/>
          </a:xfrm>
          <a:prstGeom prst="rect">
            <a:avLst/>
          </a:prstGeom>
        </p:spPr>
      </p:pic>
      <p:sp>
        <p:nvSpPr>
          <p:cNvPr id="67" name="Text 6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23</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6686756"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8 · THE TOOLBAR: ONE PANEL, THREE TABS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173276"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Text, Shape and SVG share one floating panel with one grip, one anchor and one detach button. One tab's row shows at a time.</a:t>
            </a:r>
            <a:endParaRPr lang="en-US" kern="100" sz="1150" b="0" dirty="0">
              <a:solidFill>
                <a:srgbClr val="5C6C6F"/>
              </a:solidFill>
              <a:latin typeface="Aptos"/>
              <a:ea typeface="Aptos"/>
              <a:cs typeface="Aptos"/>
            </a:endParaRPr>
          </a:p>
        </p:txBody>
      </p:sp>
      <p:sp>
        <p:nvSpPr>
          <p:cNvPr id="5" name="Shape 5"/>
          <p:cNvSpPr/>
          <p:nvPr/>
        </p:nvSpPr>
        <p:spPr>
          <a:xfrm>
            <a:off x="508000" y="1714500"/>
            <a:ext cx="11176000" cy="472480"/>
          </a:xfrm>
          <a:prstGeom prst="roundRect">
            <a:avLst>
              <a:gd name="adj" fmla="val 16128"/>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6" name="Shape 6"/>
          <p:cNvSpPr/>
          <p:nvPr/>
        </p:nvSpPr>
        <p:spPr>
          <a:xfrm>
            <a:off x="512071" y="1718571"/>
            <a:ext cx="11167859" cy="464339"/>
          </a:xfrm>
          <a:prstGeom prst="roundRect">
            <a:avLst>
              <a:gd name="adj" fmla="val 15534"/>
            </a:avLst>
          </a:prstGeom>
          <a:noFill/>
          <a:ln w="8141">
            <a:solidFill>
              <a:srgbClr val="BEC1BE"/>
            </a:solidFill>
            <a:miter lim="800000"/>
          </a:ln>
        </p:spPr>
        <p:txBody>
          <a:bodyPr rtlCol="0" anchor="ctr"/>
          <a:lstStyle/>
          <a:p>
            <a:endParaRPr lang="en-US" dirty="0"/>
          </a:p>
        </p:txBody>
      </p:sp>
      <p:sp>
        <p:nvSpPr>
          <p:cNvPr id="7" name="Shape 7"/>
          <p:cNvSpPr/>
          <p:nvPr/>
        </p:nvSpPr>
        <p:spPr>
          <a:xfrm>
            <a:off x="516141" y="1722641"/>
            <a:ext cx="159142" cy="456198"/>
          </a:xfrm>
          <a:custGeom>
            <a:avLst/>
            <a:gdLst/>
            <a:ahLst/>
            <a:cxnLst/>
            <a:rect l="0" t="0" r="r" b="b"/>
            <a:pathLst>
              <a:path w="159142" h="456198">
                <a:moveTo>
                  <a:pt x="68059" y="0"/>
                </a:moveTo>
                <a:lnTo>
                  <a:pt x="159142" y="0"/>
                </a:lnTo>
                <a:lnTo>
                  <a:pt x="159142" y="456198"/>
                </a:lnTo>
                <a:lnTo>
                  <a:pt x="68059" y="456198"/>
                </a:lnTo>
                <a:arcTo wR="68059" hR="68059" stAng="5400000" swAng="5400000"/>
                <a:lnTo>
                  <a:pt x="0" y="68059"/>
                </a:lnTo>
                <a:arcTo wR="68059" hR="68059" stAng="10800000" swAng="5400000"/>
                <a:close/>
              </a:path>
            </a:pathLst>
          </a:custGeom>
          <a:solidFill>
            <a:srgbClr val="F5F8F6"/>
          </a:solidFill>
          <a:ln>
            <a:noFill/>
          </a:ln>
        </p:spPr>
        <p:txBody>
          <a:bodyPr rtlCol="0" anchor="ctr"/>
          <a:lstStyle/>
          <a:p>
            <a:endParaRPr lang="en-US" dirty="0"/>
          </a:p>
        </p:txBody>
      </p:sp>
      <p:sp>
        <p:nvSpPr>
          <p:cNvPr id="8" name="Shape 8"/>
          <p:cNvSpPr/>
          <p:nvPr/>
        </p:nvSpPr>
        <p:spPr>
          <a:xfrm>
            <a:off x="667142" y="1722641"/>
            <a:ext cx="8141" cy="456198"/>
          </a:xfrm>
          <a:prstGeom prst="rect">
            <a:avLst/>
          </a:prstGeom>
          <a:solidFill>
            <a:srgbClr val="EBF1F2"/>
          </a:solidFill>
          <a:ln>
            <a:noFill/>
          </a:ln>
        </p:spPr>
        <p:txBody>
          <a:bodyPr rtlCol="0" anchor="ctr"/>
          <a:lstStyle/>
          <a:p>
            <a:endParaRPr lang="en-US" dirty="0"/>
          </a:p>
        </p:txBody>
      </p:sp>
      <p:sp>
        <p:nvSpPr>
          <p:cNvPr id="9" name="Shape 9"/>
          <p:cNvSpPr/>
          <p:nvPr/>
        </p:nvSpPr>
        <p:spPr>
          <a:xfrm>
            <a:off x="724793" y="1894081"/>
            <a:ext cx="10903347" cy="8141"/>
          </a:xfrm>
          <a:prstGeom prst="rect">
            <a:avLst/>
          </a:prstGeom>
          <a:solidFill>
            <a:srgbClr val="003841">
              <a:alpha val="10000"/>
            </a:srgbClr>
          </a:solidFill>
          <a:ln>
            <a:noFill/>
          </a:ln>
        </p:spPr>
        <p:txBody>
          <a:bodyPr rtlCol="0" anchor="ctr"/>
          <a:lstStyle/>
          <a:p>
            <a:endParaRPr lang="en-US" dirty="0"/>
          </a:p>
        </p:txBody>
      </p:sp>
      <p:sp>
        <p:nvSpPr>
          <p:cNvPr id="10" name="Shape 10"/>
          <p:cNvSpPr/>
          <p:nvPr/>
        </p:nvSpPr>
        <p:spPr>
          <a:xfrm>
            <a:off x="734616" y="1750516"/>
            <a:ext cx="308372" cy="115689"/>
          </a:xfrm>
          <a:prstGeom prst="roundRect">
            <a:avLst>
              <a:gd name="adj" fmla="val 32933"/>
            </a:avLst>
          </a:prstGeom>
          <a:solidFill>
            <a:srgbClr val="007B85"/>
          </a:solidFill>
          <a:ln>
            <a:noFill/>
          </a:ln>
        </p:spPr>
        <p:txBody>
          <a:bodyPr rtlCol="0" anchor="ctr"/>
          <a:lstStyle/>
          <a:p>
            <a:endParaRPr lang="en-US" dirty="0"/>
          </a:p>
        </p:txBody>
      </p:sp>
      <p:sp>
        <p:nvSpPr>
          <p:cNvPr id="11" name="Shape 11"/>
          <p:cNvSpPr/>
          <p:nvPr/>
        </p:nvSpPr>
        <p:spPr>
          <a:xfrm>
            <a:off x="724793" y="1921966"/>
            <a:ext cx="10903347" cy="226616"/>
          </a:xfrm>
          <a:prstGeom prst="rect">
            <a:avLst/>
          </a:prstGeom>
          <a:solidFill>
            <a:srgbClr val="FFFFFF"/>
          </a:solidFill>
          <a:ln>
            <a:noFill/>
          </a:ln>
        </p:spPr>
        <p:txBody>
          <a:bodyPr rtlCol="0" anchor="ctr"/>
          <a:lstStyle/>
          <a:p>
            <a:endParaRPr lang="en-US" dirty="0"/>
          </a:p>
        </p:txBody>
      </p:sp>
      <p:sp>
        <p:nvSpPr>
          <p:cNvPr id="12" name="Shape 12"/>
          <p:cNvSpPr/>
          <p:nvPr/>
        </p:nvSpPr>
        <p:spPr>
          <a:xfrm>
            <a:off x="734616" y="1954808"/>
            <a:ext cx="167680" cy="160933"/>
          </a:xfrm>
          <a:prstGeom prst="roundRect">
            <a:avLst>
              <a:gd name="adj" fmla="val 23674"/>
            </a:avLst>
          </a:prstGeom>
          <a:solidFill>
            <a:srgbClr val="007B85"/>
          </a:solidFill>
          <a:ln>
            <a:noFill/>
          </a:ln>
        </p:spPr>
        <p:txBody>
          <a:bodyPr rtlCol="0" anchor="ctr"/>
          <a:lstStyle/>
          <a:p>
            <a:endParaRPr lang="en-US" dirty="0"/>
          </a:p>
        </p:txBody>
      </p:sp>
      <p:sp>
        <p:nvSpPr>
          <p:cNvPr id="13" name="Shape 13"/>
          <p:cNvSpPr/>
          <p:nvPr/>
        </p:nvSpPr>
        <p:spPr>
          <a:xfrm>
            <a:off x="738686" y="1958878"/>
            <a:ext cx="159539" cy="152792"/>
          </a:xfrm>
          <a:prstGeom prst="roundRect">
            <a:avLst>
              <a:gd name="adj" fmla="val 22272"/>
            </a:avLst>
          </a:prstGeom>
          <a:noFill/>
          <a:ln w="8141">
            <a:solidFill>
              <a:srgbClr val="007B85"/>
            </a:solidFill>
            <a:miter lim="800000"/>
          </a:ln>
        </p:spPr>
        <p:txBody>
          <a:bodyPr rtlCol="0" anchor="ctr"/>
          <a:lstStyle/>
          <a:p>
            <a:endParaRPr lang="en-US" dirty="0"/>
          </a:p>
        </p:txBody>
      </p:sp>
      <p:sp>
        <p:nvSpPr>
          <p:cNvPr id="14" name="Shape 14"/>
          <p:cNvSpPr/>
          <p:nvPr/>
        </p:nvSpPr>
        <p:spPr>
          <a:xfrm>
            <a:off x="941884" y="1954808"/>
            <a:ext cx="143570" cy="160933"/>
          </a:xfrm>
          <a:prstGeom prst="roundRect">
            <a:avLst>
              <a:gd name="adj" fmla="val 26538"/>
            </a:avLst>
          </a:prstGeom>
          <a:solidFill>
            <a:srgbClr val="FFFFFF"/>
          </a:solidFill>
          <a:ln>
            <a:noFill/>
          </a:ln>
        </p:spPr>
        <p:txBody>
          <a:bodyPr rtlCol="0" anchor="ctr"/>
          <a:lstStyle/>
          <a:p>
            <a:endParaRPr lang="en-US" dirty="0"/>
          </a:p>
        </p:txBody>
      </p:sp>
      <p:sp>
        <p:nvSpPr>
          <p:cNvPr id="15" name="Shape 15"/>
          <p:cNvSpPr/>
          <p:nvPr/>
        </p:nvSpPr>
        <p:spPr>
          <a:xfrm>
            <a:off x="945954" y="1958878"/>
            <a:ext cx="135429" cy="152792"/>
          </a:xfrm>
          <a:prstGeom prst="roundRect">
            <a:avLst>
              <a:gd name="adj" fmla="val 25127"/>
            </a:avLst>
          </a:prstGeom>
          <a:noFill/>
          <a:ln w="8141">
            <a:solidFill>
              <a:srgbClr val="D9E4E5"/>
            </a:solidFill>
            <a:miter lim="800000"/>
          </a:ln>
        </p:spPr>
        <p:txBody>
          <a:bodyPr rtlCol="0" anchor="ctr"/>
          <a:lstStyle/>
          <a:p>
            <a:endParaRPr lang="en-US" dirty="0"/>
          </a:p>
        </p:txBody>
      </p:sp>
      <p:sp>
        <p:nvSpPr>
          <p:cNvPr id="16" name="Shape 16"/>
          <p:cNvSpPr/>
          <p:nvPr/>
        </p:nvSpPr>
        <p:spPr>
          <a:xfrm>
            <a:off x="1125041" y="1954808"/>
            <a:ext cx="173434" cy="160933"/>
          </a:xfrm>
          <a:prstGeom prst="roundRect">
            <a:avLst>
              <a:gd name="adj" fmla="val 23674"/>
            </a:avLst>
          </a:prstGeom>
          <a:solidFill>
            <a:srgbClr val="FFFFFF"/>
          </a:solidFill>
          <a:ln>
            <a:noFill/>
          </a:ln>
        </p:spPr>
        <p:txBody>
          <a:bodyPr rtlCol="0" anchor="ctr"/>
          <a:lstStyle/>
          <a:p>
            <a:endParaRPr lang="en-US" dirty="0"/>
          </a:p>
        </p:txBody>
      </p:sp>
      <p:sp>
        <p:nvSpPr>
          <p:cNvPr id="17" name="Shape 17"/>
          <p:cNvSpPr/>
          <p:nvPr/>
        </p:nvSpPr>
        <p:spPr>
          <a:xfrm>
            <a:off x="1129112" y="1958878"/>
            <a:ext cx="165293"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8" name="Shape 18"/>
          <p:cNvSpPr/>
          <p:nvPr/>
        </p:nvSpPr>
        <p:spPr>
          <a:xfrm>
            <a:off x="1338064" y="1954808"/>
            <a:ext cx="166092" cy="160933"/>
          </a:xfrm>
          <a:prstGeom prst="roundRect">
            <a:avLst>
              <a:gd name="adj" fmla="val 23674"/>
            </a:avLst>
          </a:prstGeom>
          <a:solidFill>
            <a:srgbClr val="FFFFFF"/>
          </a:solidFill>
          <a:ln>
            <a:noFill/>
          </a:ln>
        </p:spPr>
        <p:txBody>
          <a:bodyPr rtlCol="0" anchor="ctr"/>
          <a:lstStyle/>
          <a:p>
            <a:endParaRPr lang="en-US" dirty="0"/>
          </a:p>
        </p:txBody>
      </p:sp>
      <p:sp>
        <p:nvSpPr>
          <p:cNvPr id="19" name="Shape 19"/>
          <p:cNvSpPr/>
          <p:nvPr/>
        </p:nvSpPr>
        <p:spPr>
          <a:xfrm>
            <a:off x="1342135" y="1958878"/>
            <a:ext cx="157951"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20" name="Shape 20"/>
          <p:cNvSpPr/>
          <p:nvPr/>
        </p:nvSpPr>
        <p:spPr>
          <a:xfrm>
            <a:off x="1563489" y="1970881"/>
            <a:ext cx="4862" cy="128687"/>
          </a:xfrm>
          <a:prstGeom prst="rect">
            <a:avLst/>
          </a:prstGeom>
          <a:solidFill>
            <a:srgbClr val="D9E4E5"/>
          </a:solidFill>
          <a:ln>
            <a:noFill/>
          </a:ln>
        </p:spPr>
        <p:txBody>
          <a:bodyPr rtlCol="0" anchor="ctr"/>
          <a:lstStyle/>
          <a:p>
            <a:endParaRPr lang="en-US" dirty="0"/>
          </a:p>
        </p:txBody>
      </p:sp>
      <p:sp>
        <p:nvSpPr>
          <p:cNvPr id="21" name="Shape 21"/>
          <p:cNvSpPr/>
          <p:nvPr/>
        </p:nvSpPr>
        <p:spPr>
          <a:xfrm>
            <a:off x="1627684" y="1954808"/>
            <a:ext cx="207466" cy="160933"/>
          </a:xfrm>
          <a:prstGeom prst="roundRect">
            <a:avLst>
              <a:gd name="adj" fmla="val 23674"/>
            </a:avLst>
          </a:prstGeom>
          <a:solidFill>
            <a:srgbClr val="FFFFFF"/>
          </a:solidFill>
          <a:ln>
            <a:noFill/>
          </a:ln>
        </p:spPr>
        <p:txBody>
          <a:bodyPr rtlCol="0" anchor="ctr"/>
          <a:lstStyle/>
          <a:p>
            <a:endParaRPr lang="en-US" dirty="0"/>
          </a:p>
        </p:txBody>
      </p:sp>
      <p:sp>
        <p:nvSpPr>
          <p:cNvPr id="22" name="Shape 22"/>
          <p:cNvSpPr/>
          <p:nvPr/>
        </p:nvSpPr>
        <p:spPr>
          <a:xfrm>
            <a:off x="1631754" y="1958878"/>
            <a:ext cx="19932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23" name="Shape 23"/>
          <p:cNvSpPr/>
          <p:nvPr/>
        </p:nvSpPr>
        <p:spPr>
          <a:xfrm>
            <a:off x="1874738" y="1957983"/>
            <a:ext cx="268387" cy="154583"/>
          </a:xfrm>
          <a:prstGeom prst="roundRect">
            <a:avLst>
              <a:gd name="adj" fmla="val 24647"/>
            </a:avLst>
          </a:prstGeom>
          <a:solidFill>
            <a:srgbClr val="F5F8F6"/>
          </a:solidFill>
          <a:ln>
            <a:noFill/>
          </a:ln>
        </p:spPr>
        <p:txBody>
          <a:bodyPr rtlCol="0" anchor="ctr"/>
          <a:lstStyle/>
          <a:p>
            <a:endParaRPr lang="en-US" dirty="0"/>
          </a:p>
        </p:txBody>
      </p:sp>
      <p:sp>
        <p:nvSpPr>
          <p:cNvPr id="24" name="Shape 24"/>
          <p:cNvSpPr/>
          <p:nvPr/>
        </p:nvSpPr>
        <p:spPr>
          <a:xfrm>
            <a:off x="1878809" y="1962053"/>
            <a:ext cx="260246"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25" name="Shape 25"/>
          <p:cNvSpPr/>
          <p:nvPr/>
        </p:nvSpPr>
        <p:spPr>
          <a:xfrm>
            <a:off x="2182713" y="1954808"/>
            <a:ext cx="207466" cy="160933"/>
          </a:xfrm>
          <a:prstGeom prst="roundRect">
            <a:avLst>
              <a:gd name="adj" fmla="val 23674"/>
            </a:avLst>
          </a:prstGeom>
          <a:solidFill>
            <a:srgbClr val="FFFFFF"/>
          </a:solidFill>
          <a:ln>
            <a:noFill/>
          </a:ln>
        </p:spPr>
        <p:txBody>
          <a:bodyPr rtlCol="0" anchor="ctr"/>
          <a:lstStyle/>
          <a:p>
            <a:endParaRPr lang="en-US" dirty="0"/>
          </a:p>
        </p:txBody>
      </p:sp>
      <p:sp>
        <p:nvSpPr>
          <p:cNvPr id="26" name="Shape 26"/>
          <p:cNvSpPr/>
          <p:nvPr/>
        </p:nvSpPr>
        <p:spPr>
          <a:xfrm>
            <a:off x="2186784" y="1958878"/>
            <a:ext cx="19932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27" name="Shape 27"/>
          <p:cNvSpPr/>
          <p:nvPr/>
        </p:nvSpPr>
        <p:spPr>
          <a:xfrm>
            <a:off x="2449513" y="1970881"/>
            <a:ext cx="4862" cy="128687"/>
          </a:xfrm>
          <a:prstGeom prst="rect">
            <a:avLst/>
          </a:prstGeom>
          <a:solidFill>
            <a:srgbClr val="D9E4E5"/>
          </a:solidFill>
          <a:ln>
            <a:noFill/>
          </a:ln>
        </p:spPr>
        <p:txBody>
          <a:bodyPr rtlCol="0" anchor="ctr"/>
          <a:lstStyle/>
          <a:p>
            <a:endParaRPr lang="en-US" dirty="0"/>
          </a:p>
        </p:txBody>
      </p:sp>
      <p:sp>
        <p:nvSpPr>
          <p:cNvPr id="28" name="Shape 28"/>
          <p:cNvSpPr/>
          <p:nvPr/>
        </p:nvSpPr>
        <p:spPr>
          <a:xfrm>
            <a:off x="2513707" y="1954808"/>
            <a:ext cx="331589" cy="160933"/>
          </a:xfrm>
          <a:prstGeom prst="roundRect">
            <a:avLst>
              <a:gd name="adj" fmla="val 23674"/>
            </a:avLst>
          </a:prstGeom>
          <a:solidFill>
            <a:srgbClr val="F5F8F6"/>
          </a:solidFill>
          <a:ln>
            <a:noFill/>
          </a:ln>
        </p:spPr>
        <p:txBody>
          <a:bodyPr rtlCol="0" anchor="ctr"/>
          <a:lstStyle/>
          <a:p>
            <a:endParaRPr lang="en-US" dirty="0"/>
          </a:p>
        </p:txBody>
      </p:sp>
      <p:sp>
        <p:nvSpPr>
          <p:cNvPr id="29" name="Shape 29"/>
          <p:cNvSpPr/>
          <p:nvPr/>
        </p:nvSpPr>
        <p:spPr>
          <a:xfrm>
            <a:off x="2517778" y="1958878"/>
            <a:ext cx="32344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30" name="Shape 30"/>
          <p:cNvSpPr/>
          <p:nvPr/>
        </p:nvSpPr>
        <p:spPr>
          <a:xfrm>
            <a:off x="2904629" y="1970881"/>
            <a:ext cx="4862" cy="128687"/>
          </a:xfrm>
          <a:prstGeom prst="rect">
            <a:avLst/>
          </a:prstGeom>
          <a:solidFill>
            <a:srgbClr val="D9E4E5"/>
          </a:solidFill>
          <a:ln>
            <a:noFill/>
          </a:ln>
        </p:spPr>
        <p:txBody>
          <a:bodyPr rtlCol="0" anchor="ctr"/>
          <a:lstStyle/>
          <a:p>
            <a:endParaRPr lang="en-US" dirty="0"/>
          </a:p>
        </p:txBody>
      </p:sp>
      <p:sp>
        <p:nvSpPr>
          <p:cNvPr id="31" name="Shape 31"/>
          <p:cNvSpPr/>
          <p:nvPr/>
        </p:nvSpPr>
        <p:spPr>
          <a:xfrm>
            <a:off x="3207643" y="1990725"/>
            <a:ext cx="89098" cy="89098"/>
          </a:xfrm>
          <a:prstGeom prst="ellipse">
            <a:avLst/>
          </a:prstGeom>
          <a:solidFill>
            <a:srgbClr val="003841"/>
          </a:solidFill>
          <a:ln>
            <a:noFill/>
          </a:ln>
        </p:spPr>
        <p:txBody>
          <a:bodyPr rtlCol="0" anchor="ctr"/>
          <a:lstStyle/>
          <a:p>
            <a:endParaRPr lang="en-US" dirty="0"/>
          </a:p>
        </p:txBody>
      </p:sp>
      <p:sp>
        <p:nvSpPr>
          <p:cNvPr id="32" name="Shape 32"/>
          <p:cNvSpPr/>
          <p:nvPr/>
        </p:nvSpPr>
        <p:spPr>
          <a:xfrm>
            <a:off x="3211713"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33" name="Shape 33"/>
          <p:cNvSpPr/>
          <p:nvPr/>
        </p:nvSpPr>
        <p:spPr>
          <a:xfrm>
            <a:off x="3336330" y="1990725"/>
            <a:ext cx="89098" cy="89098"/>
          </a:xfrm>
          <a:prstGeom prst="ellipse">
            <a:avLst/>
          </a:prstGeom>
          <a:solidFill>
            <a:srgbClr val="007B85"/>
          </a:solidFill>
          <a:ln>
            <a:noFill/>
          </a:ln>
        </p:spPr>
        <p:txBody>
          <a:bodyPr rtlCol="0" anchor="ctr"/>
          <a:lstStyle/>
          <a:p>
            <a:endParaRPr lang="en-US" dirty="0"/>
          </a:p>
        </p:txBody>
      </p:sp>
      <p:sp>
        <p:nvSpPr>
          <p:cNvPr id="34" name="Shape 34"/>
          <p:cNvSpPr/>
          <p:nvPr/>
        </p:nvSpPr>
        <p:spPr>
          <a:xfrm>
            <a:off x="3340400"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35" name="Shape 35"/>
          <p:cNvSpPr/>
          <p:nvPr/>
        </p:nvSpPr>
        <p:spPr>
          <a:xfrm>
            <a:off x="3465016" y="1990725"/>
            <a:ext cx="89098" cy="89098"/>
          </a:xfrm>
          <a:prstGeom prst="ellipse">
            <a:avLst/>
          </a:prstGeom>
          <a:solidFill>
            <a:srgbClr val="00ADBF"/>
          </a:solidFill>
          <a:ln>
            <a:noFill/>
          </a:ln>
        </p:spPr>
        <p:txBody>
          <a:bodyPr rtlCol="0" anchor="ctr"/>
          <a:lstStyle/>
          <a:p>
            <a:endParaRPr lang="en-US" dirty="0"/>
          </a:p>
        </p:txBody>
      </p:sp>
      <p:sp>
        <p:nvSpPr>
          <p:cNvPr id="36" name="Shape 36"/>
          <p:cNvSpPr/>
          <p:nvPr/>
        </p:nvSpPr>
        <p:spPr>
          <a:xfrm>
            <a:off x="3469087"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37" name="Shape 37"/>
          <p:cNvSpPr/>
          <p:nvPr/>
        </p:nvSpPr>
        <p:spPr>
          <a:xfrm>
            <a:off x="3593703" y="1990725"/>
            <a:ext cx="89098" cy="89098"/>
          </a:xfrm>
          <a:prstGeom prst="ellipse">
            <a:avLst/>
          </a:prstGeom>
          <a:solidFill>
            <a:srgbClr val="00CFE7"/>
          </a:solidFill>
          <a:ln>
            <a:noFill/>
          </a:ln>
        </p:spPr>
        <p:txBody>
          <a:bodyPr rtlCol="0" anchor="ctr"/>
          <a:lstStyle/>
          <a:p>
            <a:endParaRPr lang="en-US" dirty="0"/>
          </a:p>
        </p:txBody>
      </p:sp>
      <p:sp>
        <p:nvSpPr>
          <p:cNvPr id="38" name="Shape 38"/>
          <p:cNvSpPr/>
          <p:nvPr/>
        </p:nvSpPr>
        <p:spPr>
          <a:xfrm>
            <a:off x="3597774"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39" name="Shape 39"/>
          <p:cNvSpPr/>
          <p:nvPr/>
        </p:nvSpPr>
        <p:spPr>
          <a:xfrm>
            <a:off x="3722390" y="1990725"/>
            <a:ext cx="89098" cy="89098"/>
          </a:xfrm>
          <a:prstGeom prst="ellipse">
            <a:avLst/>
          </a:prstGeom>
          <a:solidFill>
            <a:srgbClr val="0A1416"/>
          </a:solidFill>
          <a:ln>
            <a:noFill/>
          </a:ln>
        </p:spPr>
        <p:txBody>
          <a:bodyPr rtlCol="0" anchor="ctr"/>
          <a:lstStyle/>
          <a:p>
            <a:endParaRPr lang="en-US" dirty="0"/>
          </a:p>
        </p:txBody>
      </p:sp>
      <p:sp>
        <p:nvSpPr>
          <p:cNvPr id="40" name="Shape 40"/>
          <p:cNvSpPr/>
          <p:nvPr/>
        </p:nvSpPr>
        <p:spPr>
          <a:xfrm>
            <a:off x="3726460"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41" name="Shape 41"/>
          <p:cNvSpPr/>
          <p:nvPr/>
        </p:nvSpPr>
        <p:spPr>
          <a:xfrm>
            <a:off x="3851077" y="1990725"/>
            <a:ext cx="89098" cy="89098"/>
          </a:xfrm>
          <a:prstGeom prst="ellipse">
            <a:avLst/>
          </a:prstGeom>
          <a:solidFill>
            <a:srgbClr val="5B6B6D"/>
          </a:solidFill>
          <a:ln>
            <a:noFill/>
          </a:ln>
        </p:spPr>
        <p:txBody>
          <a:bodyPr rtlCol="0" anchor="ctr"/>
          <a:lstStyle/>
          <a:p>
            <a:endParaRPr lang="en-US" dirty="0"/>
          </a:p>
        </p:txBody>
      </p:sp>
      <p:sp>
        <p:nvSpPr>
          <p:cNvPr id="42" name="Shape 42"/>
          <p:cNvSpPr/>
          <p:nvPr/>
        </p:nvSpPr>
        <p:spPr>
          <a:xfrm>
            <a:off x="3855147"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43" name="Shape 43"/>
          <p:cNvSpPr/>
          <p:nvPr/>
        </p:nvSpPr>
        <p:spPr>
          <a:xfrm>
            <a:off x="3979763" y="1990725"/>
            <a:ext cx="89098" cy="89098"/>
          </a:xfrm>
          <a:prstGeom prst="ellipse">
            <a:avLst/>
          </a:prstGeom>
          <a:solidFill>
            <a:srgbClr val="F5F8F6"/>
          </a:solidFill>
          <a:ln>
            <a:noFill/>
          </a:ln>
        </p:spPr>
        <p:txBody>
          <a:bodyPr rtlCol="0" anchor="ctr"/>
          <a:lstStyle/>
          <a:p>
            <a:endParaRPr lang="en-US" dirty="0"/>
          </a:p>
        </p:txBody>
      </p:sp>
      <p:sp>
        <p:nvSpPr>
          <p:cNvPr id="44" name="Shape 44"/>
          <p:cNvSpPr/>
          <p:nvPr/>
        </p:nvSpPr>
        <p:spPr>
          <a:xfrm>
            <a:off x="3983834"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45" name="Shape 45"/>
          <p:cNvSpPr/>
          <p:nvPr/>
        </p:nvSpPr>
        <p:spPr>
          <a:xfrm>
            <a:off x="4108450" y="1990725"/>
            <a:ext cx="89098" cy="89098"/>
          </a:xfrm>
          <a:prstGeom prst="ellipse">
            <a:avLst/>
          </a:prstGeom>
          <a:solidFill>
            <a:srgbClr val="FFFFFF"/>
          </a:solidFill>
          <a:ln>
            <a:noFill/>
          </a:ln>
        </p:spPr>
        <p:txBody>
          <a:bodyPr rtlCol="0" anchor="ctr"/>
          <a:lstStyle/>
          <a:p>
            <a:endParaRPr lang="en-US" dirty="0"/>
          </a:p>
        </p:txBody>
      </p:sp>
      <p:sp>
        <p:nvSpPr>
          <p:cNvPr id="46" name="Shape 46"/>
          <p:cNvSpPr/>
          <p:nvPr/>
        </p:nvSpPr>
        <p:spPr>
          <a:xfrm>
            <a:off x="4112521" y="1994796"/>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47" name="Shape 47"/>
          <p:cNvSpPr/>
          <p:nvPr/>
        </p:nvSpPr>
        <p:spPr>
          <a:xfrm>
            <a:off x="4256881" y="1970881"/>
            <a:ext cx="4862" cy="128687"/>
          </a:xfrm>
          <a:prstGeom prst="rect">
            <a:avLst/>
          </a:prstGeom>
          <a:solidFill>
            <a:srgbClr val="D9E4E5"/>
          </a:solidFill>
          <a:ln>
            <a:noFill/>
          </a:ln>
        </p:spPr>
        <p:txBody>
          <a:bodyPr rtlCol="0" anchor="ctr"/>
          <a:lstStyle/>
          <a:p>
            <a:endParaRPr lang="en-US" dirty="0"/>
          </a:p>
        </p:txBody>
      </p:sp>
      <p:sp>
        <p:nvSpPr>
          <p:cNvPr id="48" name="Shape 48"/>
          <p:cNvSpPr/>
          <p:nvPr/>
        </p:nvSpPr>
        <p:spPr>
          <a:xfrm>
            <a:off x="4321076" y="1954808"/>
            <a:ext cx="161330" cy="160933"/>
          </a:xfrm>
          <a:prstGeom prst="roundRect">
            <a:avLst>
              <a:gd name="adj" fmla="val 23674"/>
            </a:avLst>
          </a:prstGeom>
          <a:solidFill>
            <a:srgbClr val="FFFFFF"/>
          </a:solidFill>
          <a:ln>
            <a:noFill/>
          </a:ln>
        </p:spPr>
        <p:txBody>
          <a:bodyPr rtlCol="0" anchor="ctr"/>
          <a:lstStyle/>
          <a:p>
            <a:endParaRPr lang="en-US" dirty="0"/>
          </a:p>
        </p:txBody>
      </p:sp>
      <p:sp>
        <p:nvSpPr>
          <p:cNvPr id="49" name="Shape 49"/>
          <p:cNvSpPr/>
          <p:nvPr/>
        </p:nvSpPr>
        <p:spPr>
          <a:xfrm>
            <a:off x="4325146" y="1958878"/>
            <a:ext cx="15318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50" name="Shape 50"/>
          <p:cNvSpPr/>
          <p:nvPr/>
        </p:nvSpPr>
        <p:spPr>
          <a:xfrm>
            <a:off x="4521994" y="1951633"/>
            <a:ext cx="187027" cy="167283"/>
          </a:xfrm>
          <a:prstGeom prst="roundRect">
            <a:avLst>
              <a:gd name="adj" fmla="val 22776"/>
            </a:avLst>
          </a:prstGeom>
          <a:solidFill>
            <a:srgbClr val="FFFFFF"/>
          </a:solidFill>
          <a:ln>
            <a:noFill/>
          </a:ln>
        </p:spPr>
        <p:txBody>
          <a:bodyPr rtlCol="0" anchor="ctr"/>
          <a:lstStyle/>
          <a:p>
            <a:endParaRPr lang="en-US" dirty="0"/>
          </a:p>
        </p:txBody>
      </p:sp>
      <p:sp>
        <p:nvSpPr>
          <p:cNvPr id="51" name="Shape 51"/>
          <p:cNvSpPr/>
          <p:nvPr/>
        </p:nvSpPr>
        <p:spPr>
          <a:xfrm>
            <a:off x="4526064" y="1955703"/>
            <a:ext cx="178886" cy="159142"/>
          </a:xfrm>
          <a:prstGeom prst="roundRect">
            <a:avLst>
              <a:gd name="adj" fmla="val 21383"/>
            </a:avLst>
          </a:prstGeom>
          <a:noFill/>
          <a:ln w="8141">
            <a:solidFill>
              <a:srgbClr val="D9E4E5"/>
            </a:solidFill>
            <a:miter lim="800000"/>
          </a:ln>
        </p:spPr>
        <p:txBody>
          <a:bodyPr rtlCol="0" anchor="ctr"/>
          <a:lstStyle/>
          <a:p>
            <a:endParaRPr lang="en-US" dirty="0"/>
          </a:p>
        </p:txBody>
      </p:sp>
      <p:sp>
        <p:nvSpPr>
          <p:cNvPr id="52" name="Shape 52"/>
          <p:cNvSpPr/>
          <p:nvPr/>
        </p:nvSpPr>
        <p:spPr>
          <a:xfrm>
            <a:off x="4748609" y="1954808"/>
            <a:ext cx="161330" cy="160933"/>
          </a:xfrm>
          <a:prstGeom prst="roundRect">
            <a:avLst>
              <a:gd name="adj" fmla="val 23674"/>
            </a:avLst>
          </a:prstGeom>
          <a:solidFill>
            <a:srgbClr val="FFFFFF"/>
          </a:solidFill>
          <a:ln>
            <a:noFill/>
          </a:ln>
        </p:spPr>
        <p:txBody>
          <a:bodyPr rtlCol="0" anchor="ctr"/>
          <a:lstStyle/>
          <a:p>
            <a:endParaRPr lang="en-US" dirty="0"/>
          </a:p>
        </p:txBody>
      </p:sp>
      <p:sp>
        <p:nvSpPr>
          <p:cNvPr id="53" name="Shape 53"/>
          <p:cNvSpPr/>
          <p:nvPr/>
        </p:nvSpPr>
        <p:spPr>
          <a:xfrm>
            <a:off x="4752680" y="1958878"/>
            <a:ext cx="15318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54" name="Shape 54"/>
          <p:cNvSpPr/>
          <p:nvPr/>
        </p:nvSpPr>
        <p:spPr>
          <a:xfrm>
            <a:off x="4969272" y="1970881"/>
            <a:ext cx="4862" cy="128687"/>
          </a:xfrm>
          <a:prstGeom prst="rect">
            <a:avLst/>
          </a:prstGeom>
          <a:solidFill>
            <a:srgbClr val="D9E4E5"/>
          </a:solidFill>
          <a:ln>
            <a:noFill/>
          </a:ln>
        </p:spPr>
        <p:txBody>
          <a:bodyPr rtlCol="0" anchor="ctr"/>
          <a:lstStyle/>
          <a:p>
            <a:endParaRPr lang="en-US" dirty="0"/>
          </a:p>
        </p:txBody>
      </p:sp>
      <p:sp>
        <p:nvSpPr>
          <p:cNvPr id="55" name="Shape 55"/>
          <p:cNvSpPr/>
          <p:nvPr/>
        </p:nvSpPr>
        <p:spPr>
          <a:xfrm>
            <a:off x="5033466" y="1954808"/>
            <a:ext cx="305891" cy="160933"/>
          </a:xfrm>
          <a:prstGeom prst="roundRect">
            <a:avLst>
              <a:gd name="adj" fmla="val 23674"/>
            </a:avLst>
          </a:prstGeom>
          <a:solidFill>
            <a:srgbClr val="FFFFFF"/>
          </a:solidFill>
          <a:ln>
            <a:noFill/>
          </a:ln>
        </p:spPr>
        <p:txBody>
          <a:bodyPr rtlCol="0" anchor="ctr"/>
          <a:lstStyle/>
          <a:p>
            <a:endParaRPr lang="en-US" dirty="0"/>
          </a:p>
        </p:txBody>
      </p:sp>
      <p:sp>
        <p:nvSpPr>
          <p:cNvPr id="56" name="Shape 56"/>
          <p:cNvSpPr/>
          <p:nvPr/>
        </p:nvSpPr>
        <p:spPr>
          <a:xfrm>
            <a:off x="5037537" y="1958878"/>
            <a:ext cx="297750"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57" name="Shape 57"/>
          <p:cNvSpPr/>
          <p:nvPr/>
        </p:nvSpPr>
        <p:spPr>
          <a:xfrm>
            <a:off x="5378946" y="1954808"/>
            <a:ext cx="301129" cy="160933"/>
          </a:xfrm>
          <a:prstGeom prst="roundRect">
            <a:avLst>
              <a:gd name="adj" fmla="val 23674"/>
            </a:avLst>
          </a:prstGeom>
          <a:solidFill>
            <a:srgbClr val="007B85"/>
          </a:solidFill>
          <a:ln>
            <a:noFill/>
          </a:ln>
        </p:spPr>
        <p:txBody>
          <a:bodyPr rtlCol="0" anchor="ctr"/>
          <a:lstStyle/>
          <a:p>
            <a:endParaRPr lang="en-US" dirty="0"/>
          </a:p>
        </p:txBody>
      </p:sp>
      <p:sp>
        <p:nvSpPr>
          <p:cNvPr id="58" name="Shape 58"/>
          <p:cNvSpPr/>
          <p:nvPr/>
        </p:nvSpPr>
        <p:spPr>
          <a:xfrm>
            <a:off x="5383017" y="1958878"/>
            <a:ext cx="292988" cy="152792"/>
          </a:xfrm>
          <a:prstGeom prst="roundRect">
            <a:avLst>
              <a:gd name="adj" fmla="val 22272"/>
            </a:avLst>
          </a:prstGeom>
          <a:noFill/>
          <a:ln w="8141">
            <a:solidFill>
              <a:srgbClr val="007B85"/>
            </a:solidFill>
            <a:miter lim="800000"/>
          </a:ln>
        </p:spPr>
        <p:txBody>
          <a:bodyPr rtlCol="0" anchor="ctr"/>
          <a:lstStyle/>
          <a:p>
            <a:endParaRPr lang="en-US" dirty="0"/>
          </a:p>
        </p:txBody>
      </p:sp>
      <p:sp>
        <p:nvSpPr>
          <p:cNvPr id="59" name="Shape 59"/>
          <p:cNvSpPr/>
          <p:nvPr/>
        </p:nvSpPr>
        <p:spPr>
          <a:xfrm>
            <a:off x="508000" y="2246412"/>
            <a:ext cx="11176000" cy="690265"/>
          </a:xfrm>
          <a:prstGeom prst="roundRect">
            <a:avLst>
              <a:gd name="adj" fmla="val 11039"/>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60" name="Shape 60"/>
          <p:cNvSpPr/>
          <p:nvPr/>
        </p:nvSpPr>
        <p:spPr>
          <a:xfrm>
            <a:off x="512071" y="2250482"/>
            <a:ext cx="11167859" cy="682124"/>
          </a:xfrm>
          <a:prstGeom prst="roundRect">
            <a:avLst>
              <a:gd name="adj" fmla="val 10574"/>
            </a:avLst>
          </a:prstGeom>
          <a:noFill/>
          <a:ln w="8141">
            <a:solidFill>
              <a:srgbClr val="BEC1BE"/>
            </a:solidFill>
            <a:miter lim="800000"/>
          </a:ln>
        </p:spPr>
        <p:txBody>
          <a:bodyPr rtlCol="0" anchor="ctr"/>
          <a:lstStyle/>
          <a:p>
            <a:endParaRPr lang="en-US" dirty="0"/>
          </a:p>
        </p:txBody>
      </p:sp>
      <p:sp>
        <p:nvSpPr>
          <p:cNvPr id="61" name="Shape 61"/>
          <p:cNvSpPr/>
          <p:nvPr/>
        </p:nvSpPr>
        <p:spPr>
          <a:xfrm>
            <a:off x="516141" y="2254553"/>
            <a:ext cx="159142" cy="673983"/>
          </a:xfrm>
          <a:custGeom>
            <a:avLst/>
            <a:gdLst/>
            <a:ahLst/>
            <a:cxnLst/>
            <a:rect l="0" t="0" r="r" b="b"/>
            <a:pathLst>
              <a:path w="159142" h="673983">
                <a:moveTo>
                  <a:pt x="68059" y="0"/>
                </a:moveTo>
                <a:lnTo>
                  <a:pt x="159142" y="0"/>
                </a:lnTo>
                <a:lnTo>
                  <a:pt x="159142" y="673983"/>
                </a:lnTo>
                <a:lnTo>
                  <a:pt x="68059" y="673983"/>
                </a:lnTo>
                <a:arcTo wR="68059" hR="68059" stAng="5400000" swAng="5400000"/>
                <a:lnTo>
                  <a:pt x="0" y="68059"/>
                </a:lnTo>
                <a:arcTo wR="68059" hR="68059" stAng="10800000" swAng="5400000"/>
                <a:close/>
              </a:path>
            </a:pathLst>
          </a:custGeom>
          <a:solidFill>
            <a:srgbClr val="F5F8F6"/>
          </a:solidFill>
          <a:ln>
            <a:noFill/>
          </a:ln>
        </p:spPr>
        <p:txBody>
          <a:bodyPr rtlCol="0" anchor="ctr"/>
          <a:lstStyle/>
          <a:p>
            <a:endParaRPr lang="en-US" dirty="0"/>
          </a:p>
        </p:txBody>
      </p:sp>
      <p:sp>
        <p:nvSpPr>
          <p:cNvPr id="62" name="Shape 62"/>
          <p:cNvSpPr/>
          <p:nvPr/>
        </p:nvSpPr>
        <p:spPr>
          <a:xfrm>
            <a:off x="667142" y="2254553"/>
            <a:ext cx="8141" cy="673983"/>
          </a:xfrm>
          <a:prstGeom prst="rect">
            <a:avLst/>
          </a:prstGeom>
          <a:solidFill>
            <a:srgbClr val="EBF1F2"/>
          </a:solidFill>
          <a:ln>
            <a:noFill/>
          </a:ln>
        </p:spPr>
        <p:txBody>
          <a:bodyPr rtlCol="0" anchor="ctr"/>
          <a:lstStyle/>
          <a:p>
            <a:endParaRPr lang="en-US" dirty="0"/>
          </a:p>
        </p:txBody>
      </p:sp>
      <p:sp>
        <p:nvSpPr>
          <p:cNvPr id="63" name="Shape 63"/>
          <p:cNvSpPr/>
          <p:nvPr/>
        </p:nvSpPr>
        <p:spPr>
          <a:xfrm>
            <a:off x="724793" y="2425993"/>
            <a:ext cx="10903347" cy="8141"/>
          </a:xfrm>
          <a:prstGeom prst="rect">
            <a:avLst/>
          </a:prstGeom>
          <a:solidFill>
            <a:srgbClr val="003841">
              <a:alpha val="10000"/>
            </a:srgbClr>
          </a:solidFill>
          <a:ln>
            <a:noFill/>
          </a:ln>
        </p:spPr>
        <p:txBody>
          <a:bodyPr rtlCol="0" anchor="ctr"/>
          <a:lstStyle/>
          <a:p>
            <a:endParaRPr lang="en-US" dirty="0"/>
          </a:p>
        </p:txBody>
      </p:sp>
      <p:sp>
        <p:nvSpPr>
          <p:cNvPr id="64" name="Shape 64"/>
          <p:cNvSpPr/>
          <p:nvPr/>
        </p:nvSpPr>
        <p:spPr>
          <a:xfrm>
            <a:off x="1062732" y="2282428"/>
            <a:ext cx="375444" cy="115689"/>
          </a:xfrm>
          <a:prstGeom prst="roundRect">
            <a:avLst>
              <a:gd name="adj" fmla="val 32933"/>
            </a:avLst>
          </a:prstGeom>
          <a:solidFill>
            <a:srgbClr val="007B85"/>
          </a:solidFill>
          <a:ln>
            <a:noFill/>
          </a:ln>
        </p:spPr>
        <p:txBody>
          <a:bodyPr rtlCol="0" anchor="ctr"/>
          <a:lstStyle/>
          <a:p>
            <a:endParaRPr lang="en-US" dirty="0"/>
          </a:p>
        </p:txBody>
      </p:sp>
      <p:sp>
        <p:nvSpPr>
          <p:cNvPr id="65" name="Shape 65"/>
          <p:cNvSpPr/>
          <p:nvPr/>
        </p:nvSpPr>
        <p:spPr>
          <a:xfrm>
            <a:off x="724793" y="2453878"/>
            <a:ext cx="10903347" cy="220266"/>
          </a:xfrm>
          <a:prstGeom prst="rect">
            <a:avLst/>
          </a:prstGeom>
          <a:solidFill>
            <a:srgbClr val="FFFFFF"/>
          </a:solidFill>
          <a:ln>
            <a:noFill/>
          </a:ln>
        </p:spPr>
        <p:txBody>
          <a:bodyPr rtlCol="0" anchor="ctr"/>
          <a:lstStyle/>
          <a:p>
            <a:endParaRPr lang="en-US" dirty="0"/>
          </a:p>
        </p:txBody>
      </p:sp>
      <p:sp>
        <p:nvSpPr>
          <p:cNvPr id="66" name="Shape 66"/>
          <p:cNvSpPr/>
          <p:nvPr/>
        </p:nvSpPr>
        <p:spPr>
          <a:xfrm>
            <a:off x="819646" y="2486720"/>
            <a:ext cx="222845" cy="154583"/>
          </a:xfrm>
          <a:prstGeom prst="roundRect">
            <a:avLst>
              <a:gd name="adj" fmla="val 24647"/>
            </a:avLst>
          </a:prstGeom>
          <a:solidFill>
            <a:srgbClr val="F5F8F6"/>
          </a:solidFill>
          <a:ln>
            <a:noFill/>
          </a:ln>
        </p:spPr>
        <p:txBody>
          <a:bodyPr rtlCol="0" anchor="ctr"/>
          <a:lstStyle/>
          <a:p>
            <a:endParaRPr lang="en-US" dirty="0"/>
          </a:p>
        </p:txBody>
      </p:sp>
      <p:sp>
        <p:nvSpPr>
          <p:cNvPr id="67" name="Shape 67"/>
          <p:cNvSpPr/>
          <p:nvPr/>
        </p:nvSpPr>
        <p:spPr>
          <a:xfrm>
            <a:off x="823717" y="2490790"/>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68" name="Shape 68"/>
          <p:cNvSpPr/>
          <p:nvPr/>
        </p:nvSpPr>
        <p:spPr>
          <a:xfrm>
            <a:off x="1166217" y="2486720"/>
            <a:ext cx="222845" cy="154583"/>
          </a:xfrm>
          <a:prstGeom prst="roundRect">
            <a:avLst>
              <a:gd name="adj" fmla="val 24647"/>
            </a:avLst>
          </a:prstGeom>
          <a:solidFill>
            <a:srgbClr val="F5F8F6"/>
          </a:solidFill>
          <a:ln>
            <a:noFill/>
          </a:ln>
        </p:spPr>
        <p:txBody>
          <a:bodyPr rtlCol="0" anchor="ctr"/>
          <a:lstStyle/>
          <a:p>
            <a:endParaRPr lang="en-US" dirty="0"/>
          </a:p>
        </p:txBody>
      </p:sp>
      <p:sp>
        <p:nvSpPr>
          <p:cNvPr id="69" name="Shape 69"/>
          <p:cNvSpPr/>
          <p:nvPr/>
        </p:nvSpPr>
        <p:spPr>
          <a:xfrm>
            <a:off x="1170288" y="2490790"/>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70" name="Shape 70"/>
          <p:cNvSpPr/>
          <p:nvPr/>
        </p:nvSpPr>
        <p:spPr>
          <a:xfrm>
            <a:off x="1535509" y="2486720"/>
            <a:ext cx="222845" cy="154583"/>
          </a:xfrm>
          <a:prstGeom prst="roundRect">
            <a:avLst>
              <a:gd name="adj" fmla="val 24647"/>
            </a:avLst>
          </a:prstGeom>
          <a:solidFill>
            <a:srgbClr val="F5F8F6"/>
          </a:solidFill>
          <a:ln>
            <a:noFill/>
          </a:ln>
        </p:spPr>
        <p:txBody>
          <a:bodyPr rtlCol="0" anchor="ctr"/>
          <a:lstStyle/>
          <a:p>
            <a:endParaRPr lang="en-US" dirty="0"/>
          </a:p>
        </p:txBody>
      </p:sp>
      <p:sp>
        <p:nvSpPr>
          <p:cNvPr id="71" name="Shape 71"/>
          <p:cNvSpPr/>
          <p:nvPr/>
        </p:nvSpPr>
        <p:spPr>
          <a:xfrm>
            <a:off x="1539580" y="2490790"/>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72" name="Shape 72"/>
          <p:cNvSpPr/>
          <p:nvPr/>
        </p:nvSpPr>
        <p:spPr>
          <a:xfrm>
            <a:off x="1892895" y="2486720"/>
            <a:ext cx="222845" cy="154583"/>
          </a:xfrm>
          <a:prstGeom prst="roundRect">
            <a:avLst>
              <a:gd name="adj" fmla="val 24647"/>
            </a:avLst>
          </a:prstGeom>
          <a:solidFill>
            <a:srgbClr val="F5F8F6"/>
          </a:solidFill>
          <a:ln>
            <a:noFill/>
          </a:ln>
        </p:spPr>
        <p:txBody>
          <a:bodyPr rtlCol="0" anchor="ctr"/>
          <a:lstStyle/>
          <a:p>
            <a:endParaRPr lang="en-US" dirty="0"/>
          </a:p>
        </p:txBody>
      </p:sp>
      <p:sp>
        <p:nvSpPr>
          <p:cNvPr id="73" name="Shape 73"/>
          <p:cNvSpPr/>
          <p:nvPr/>
        </p:nvSpPr>
        <p:spPr>
          <a:xfrm>
            <a:off x="1896966" y="2490790"/>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74" name="Shape 74"/>
          <p:cNvSpPr/>
          <p:nvPr/>
        </p:nvSpPr>
        <p:spPr>
          <a:xfrm>
            <a:off x="2175073" y="2499618"/>
            <a:ext cx="4862" cy="128687"/>
          </a:xfrm>
          <a:prstGeom prst="rect">
            <a:avLst/>
          </a:prstGeom>
          <a:solidFill>
            <a:srgbClr val="D9E4E5"/>
          </a:solidFill>
          <a:ln>
            <a:noFill/>
          </a:ln>
        </p:spPr>
        <p:txBody>
          <a:bodyPr rtlCol="0" anchor="ctr"/>
          <a:lstStyle/>
          <a:p>
            <a:endParaRPr lang="en-US" dirty="0"/>
          </a:p>
        </p:txBody>
      </p:sp>
      <p:sp>
        <p:nvSpPr>
          <p:cNvPr id="75" name="Shape 75"/>
          <p:cNvSpPr/>
          <p:nvPr/>
        </p:nvSpPr>
        <p:spPr>
          <a:xfrm>
            <a:off x="2369741" y="2519462"/>
            <a:ext cx="89098" cy="89098"/>
          </a:xfrm>
          <a:prstGeom prst="ellipse">
            <a:avLst/>
          </a:prstGeom>
          <a:solidFill>
            <a:srgbClr val="007B85"/>
          </a:solidFill>
          <a:ln>
            <a:noFill/>
          </a:ln>
        </p:spPr>
        <p:txBody>
          <a:bodyPr rtlCol="0" anchor="ctr"/>
          <a:lstStyle/>
          <a:p>
            <a:endParaRPr lang="en-US" dirty="0"/>
          </a:p>
        </p:txBody>
      </p:sp>
      <p:sp>
        <p:nvSpPr>
          <p:cNvPr id="76" name="Shape 76"/>
          <p:cNvSpPr/>
          <p:nvPr/>
        </p:nvSpPr>
        <p:spPr>
          <a:xfrm>
            <a:off x="2373811" y="2523532"/>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77" name="Shape 77"/>
          <p:cNvSpPr/>
          <p:nvPr/>
        </p:nvSpPr>
        <p:spPr>
          <a:xfrm>
            <a:off x="2498427" y="2519462"/>
            <a:ext cx="89098" cy="89098"/>
          </a:xfrm>
          <a:prstGeom prst="ellipse">
            <a:avLst/>
          </a:prstGeom>
          <a:solidFill>
            <a:srgbClr val="F5F8F6"/>
          </a:solidFill>
          <a:ln>
            <a:noFill/>
          </a:ln>
        </p:spPr>
        <p:txBody>
          <a:bodyPr rtlCol="0" anchor="ctr"/>
          <a:lstStyle/>
          <a:p>
            <a:endParaRPr lang="en-US" dirty="0"/>
          </a:p>
        </p:txBody>
      </p:sp>
      <p:sp>
        <p:nvSpPr>
          <p:cNvPr id="78" name="Shape 78"/>
          <p:cNvSpPr/>
          <p:nvPr/>
        </p:nvSpPr>
        <p:spPr>
          <a:xfrm>
            <a:off x="2502498" y="2523532"/>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79" name="Shape 79"/>
          <p:cNvSpPr/>
          <p:nvPr/>
        </p:nvSpPr>
        <p:spPr>
          <a:xfrm>
            <a:off x="2627114" y="2519462"/>
            <a:ext cx="89098" cy="89098"/>
          </a:xfrm>
          <a:prstGeom prst="ellipse">
            <a:avLst/>
          </a:prstGeom>
          <a:solidFill>
            <a:srgbClr val="FFFFFF"/>
          </a:solidFill>
          <a:ln>
            <a:noFill/>
          </a:ln>
        </p:spPr>
        <p:txBody>
          <a:bodyPr rtlCol="0" anchor="ctr"/>
          <a:lstStyle/>
          <a:p>
            <a:endParaRPr lang="en-US" dirty="0"/>
          </a:p>
        </p:txBody>
      </p:sp>
      <p:sp>
        <p:nvSpPr>
          <p:cNvPr id="80" name="Shape 80"/>
          <p:cNvSpPr/>
          <p:nvPr/>
        </p:nvSpPr>
        <p:spPr>
          <a:xfrm>
            <a:off x="2631185" y="2523532"/>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81" name="Shape 81"/>
          <p:cNvSpPr/>
          <p:nvPr/>
        </p:nvSpPr>
        <p:spPr>
          <a:xfrm>
            <a:off x="2755801" y="2483545"/>
            <a:ext cx="512564" cy="160933"/>
          </a:xfrm>
          <a:prstGeom prst="roundRect">
            <a:avLst>
              <a:gd name="adj" fmla="val 23674"/>
            </a:avLst>
          </a:prstGeom>
          <a:solidFill>
            <a:srgbClr val="F5F8F6"/>
          </a:solidFill>
          <a:ln>
            <a:noFill/>
          </a:ln>
        </p:spPr>
        <p:txBody>
          <a:bodyPr rtlCol="0" anchor="ctr"/>
          <a:lstStyle/>
          <a:p>
            <a:endParaRPr lang="en-US" dirty="0"/>
          </a:p>
        </p:txBody>
      </p:sp>
      <p:sp>
        <p:nvSpPr>
          <p:cNvPr id="82" name="Shape 82"/>
          <p:cNvSpPr/>
          <p:nvPr/>
        </p:nvSpPr>
        <p:spPr>
          <a:xfrm>
            <a:off x="2759871" y="2487615"/>
            <a:ext cx="504423"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83" name="Shape 83"/>
          <p:cNvSpPr/>
          <p:nvPr/>
        </p:nvSpPr>
        <p:spPr>
          <a:xfrm>
            <a:off x="3327698" y="2499618"/>
            <a:ext cx="4862" cy="128687"/>
          </a:xfrm>
          <a:prstGeom prst="rect">
            <a:avLst/>
          </a:prstGeom>
          <a:solidFill>
            <a:srgbClr val="D9E4E5"/>
          </a:solidFill>
          <a:ln>
            <a:noFill/>
          </a:ln>
        </p:spPr>
        <p:txBody>
          <a:bodyPr rtlCol="0" anchor="ctr"/>
          <a:lstStyle/>
          <a:p>
            <a:endParaRPr lang="en-US" dirty="0"/>
          </a:p>
        </p:txBody>
      </p:sp>
      <p:sp>
        <p:nvSpPr>
          <p:cNvPr id="84" name="Shape 84"/>
          <p:cNvSpPr/>
          <p:nvPr/>
        </p:nvSpPr>
        <p:spPr>
          <a:xfrm>
            <a:off x="3627438" y="2483545"/>
            <a:ext cx="277416" cy="160933"/>
          </a:xfrm>
          <a:prstGeom prst="roundRect">
            <a:avLst>
              <a:gd name="adj" fmla="val 23674"/>
            </a:avLst>
          </a:prstGeom>
          <a:solidFill>
            <a:srgbClr val="F5F8F6"/>
          </a:solidFill>
          <a:ln>
            <a:noFill/>
          </a:ln>
        </p:spPr>
        <p:txBody>
          <a:bodyPr rtlCol="0" anchor="ctr"/>
          <a:lstStyle/>
          <a:p>
            <a:endParaRPr lang="en-US" dirty="0"/>
          </a:p>
        </p:txBody>
      </p:sp>
      <p:sp>
        <p:nvSpPr>
          <p:cNvPr id="85" name="Shape 85"/>
          <p:cNvSpPr/>
          <p:nvPr/>
        </p:nvSpPr>
        <p:spPr>
          <a:xfrm>
            <a:off x="3631508" y="2487615"/>
            <a:ext cx="26927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86" name="Shape 86"/>
          <p:cNvSpPr/>
          <p:nvPr/>
        </p:nvSpPr>
        <p:spPr>
          <a:xfrm>
            <a:off x="3944441" y="2519462"/>
            <a:ext cx="89098" cy="89098"/>
          </a:xfrm>
          <a:prstGeom prst="ellipse">
            <a:avLst/>
          </a:prstGeom>
          <a:solidFill>
            <a:srgbClr val="003841"/>
          </a:solidFill>
          <a:ln>
            <a:noFill/>
          </a:ln>
        </p:spPr>
        <p:txBody>
          <a:bodyPr rtlCol="0" anchor="ctr"/>
          <a:lstStyle/>
          <a:p>
            <a:endParaRPr lang="en-US" dirty="0"/>
          </a:p>
        </p:txBody>
      </p:sp>
      <p:sp>
        <p:nvSpPr>
          <p:cNvPr id="87" name="Shape 87"/>
          <p:cNvSpPr/>
          <p:nvPr/>
        </p:nvSpPr>
        <p:spPr>
          <a:xfrm>
            <a:off x="3948512" y="2523532"/>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88" name="Shape 88"/>
          <p:cNvSpPr/>
          <p:nvPr/>
        </p:nvSpPr>
        <p:spPr>
          <a:xfrm>
            <a:off x="4092873" y="2499618"/>
            <a:ext cx="4862" cy="128687"/>
          </a:xfrm>
          <a:prstGeom prst="rect">
            <a:avLst/>
          </a:prstGeom>
          <a:solidFill>
            <a:srgbClr val="D9E4E5"/>
          </a:solidFill>
          <a:ln>
            <a:noFill/>
          </a:ln>
        </p:spPr>
        <p:txBody>
          <a:bodyPr rtlCol="0" anchor="ctr"/>
          <a:lstStyle/>
          <a:p>
            <a:endParaRPr lang="en-US" dirty="0"/>
          </a:p>
        </p:txBody>
      </p:sp>
      <p:sp>
        <p:nvSpPr>
          <p:cNvPr id="89" name="Shape 89"/>
          <p:cNvSpPr/>
          <p:nvPr/>
        </p:nvSpPr>
        <p:spPr>
          <a:xfrm>
            <a:off x="4398665" y="2486720"/>
            <a:ext cx="148828" cy="154583"/>
          </a:xfrm>
          <a:prstGeom prst="roundRect">
            <a:avLst>
              <a:gd name="adj" fmla="val 25600"/>
            </a:avLst>
          </a:prstGeom>
          <a:solidFill>
            <a:srgbClr val="F5F8F6"/>
          </a:solidFill>
          <a:ln>
            <a:noFill/>
          </a:ln>
        </p:spPr>
        <p:txBody>
          <a:bodyPr rtlCol="0" anchor="ctr"/>
          <a:lstStyle/>
          <a:p>
            <a:endParaRPr lang="en-US" dirty="0"/>
          </a:p>
        </p:txBody>
      </p:sp>
      <p:sp>
        <p:nvSpPr>
          <p:cNvPr id="90" name="Shape 90"/>
          <p:cNvSpPr/>
          <p:nvPr/>
        </p:nvSpPr>
        <p:spPr>
          <a:xfrm>
            <a:off x="4402735" y="2490790"/>
            <a:ext cx="140687" cy="146442"/>
          </a:xfrm>
          <a:prstGeom prst="roundRect">
            <a:avLst>
              <a:gd name="adj" fmla="val 24188"/>
            </a:avLst>
          </a:prstGeom>
          <a:noFill/>
          <a:ln w="8141">
            <a:solidFill>
              <a:srgbClr val="D9E4E5"/>
            </a:solidFill>
            <a:miter lim="800000"/>
          </a:ln>
        </p:spPr>
        <p:txBody>
          <a:bodyPr rtlCol="0" anchor="ctr"/>
          <a:lstStyle/>
          <a:p>
            <a:endParaRPr lang="en-US" dirty="0"/>
          </a:p>
        </p:txBody>
      </p:sp>
      <p:sp>
        <p:nvSpPr>
          <p:cNvPr id="91" name="Shape 91"/>
          <p:cNvSpPr/>
          <p:nvPr/>
        </p:nvSpPr>
        <p:spPr>
          <a:xfrm>
            <a:off x="4852491" y="2486720"/>
            <a:ext cx="222845" cy="154583"/>
          </a:xfrm>
          <a:prstGeom prst="roundRect">
            <a:avLst>
              <a:gd name="adj" fmla="val 24647"/>
            </a:avLst>
          </a:prstGeom>
          <a:solidFill>
            <a:srgbClr val="F5F8F6"/>
          </a:solidFill>
          <a:ln>
            <a:noFill/>
          </a:ln>
        </p:spPr>
        <p:txBody>
          <a:bodyPr rtlCol="0" anchor="ctr"/>
          <a:lstStyle/>
          <a:p>
            <a:endParaRPr lang="en-US" dirty="0"/>
          </a:p>
        </p:txBody>
      </p:sp>
      <p:sp>
        <p:nvSpPr>
          <p:cNvPr id="92" name="Shape 92"/>
          <p:cNvSpPr/>
          <p:nvPr/>
        </p:nvSpPr>
        <p:spPr>
          <a:xfrm>
            <a:off x="4856562" y="2490790"/>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93" name="Shape 93"/>
          <p:cNvSpPr/>
          <p:nvPr/>
        </p:nvSpPr>
        <p:spPr>
          <a:xfrm>
            <a:off x="5387677" y="2483545"/>
            <a:ext cx="279995" cy="160933"/>
          </a:xfrm>
          <a:prstGeom prst="roundRect">
            <a:avLst>
              <a:gd name="adj" fmla="val 23674"/>
            </a:avLst>
          </a:prstGeom>
          <a:solidFill>
            <a:srgbClr val="F5F8F6"/>
          </a:solidFill>
          <a:ln>
            <a:noFill/>
          </a:ln>
        </p:spPr>
        <p:txBody>
          <a:bodyPr rtlCol="0" anchor="ctr"/>
          <a:lstStyle/>
          <a:p>
            <a:endParaRPr lang="en-US" dirty="0"/>
          </a:p>
        </p:txBody>
      </p:sp>
      <p:sp>
        <p:nvSpPr>
          <p:cNvPr id="94" name="Shape 94"/>
          <p:cNvSpPr/>
          <p:nvPr/>
        </p:nvSpPr>
        <p:spPr>
          <a:xfrm>
            <a:off x="5391748" y="2487615"/>
            <a:ext cx="271854"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95" name="Shape 95"/>
          <p:cNvSpPr/>
          <p:nvPr/>
        </p:nvSpPr>
        <p:spPr>
          <a:xfrm>
            <a:off x="5727005" y="2499618"/>
            <a:ext cx="4862" cy="128687"/>
          </a:xfrm>
          <a:prstGeom prst="rect">
            <a:avLst/>
          </a:prstGeom>
          <a:solidFill>
            <a:srgbClr val="D9E4E5"/>
          </a:solidFill>
          <a:ln>
            <a:noFill/>
          </a:ln>
        </p:spPr>
        <p:txBody>
          <a:bodyPr rtlCol="0" anchor="ctr"/>
          <a:lstStyle/>
          <a:p>
            <a:endParaRPr lang="en-US" dirty="0"/>
          </a:p>
        </p:txBody>
      </p:sp>
      <p:sp>
        <p:nvSpPr>
          <p:cNvPr id="96" name="Shape 96"/>
          <p:cNvSpPr/>
          <p:nvPr/>
        </p:nvSpPr>
        <p:spPr>
          <a:xfrm>
            <a:off x="5791200" y="2483545"/>
            <a:ext cx="326231" cy="160933"/>
          </a:xfrm>
          <a:prstGeom prst="roundRect">
            <a:avLst>
              <a:gd name="adj" fmla="val 23674"/>
            </a:avLst>
          </a:prstGeom>
          <a:solidFill>
            <a:srgbClr val="F5F8F6"/>
          </a:solidFill>
          <a:ln>
            <a:noFill/>
          </a:ln>
        </p:spPr>
        <p:txBody>
          <a:bodyPr rtlCol="0" anchor="ctr"/>
          <a:lstStyle/>
          <a:p>
            <a:endParaRPr lang="en-US" dirty="0"/>
          </a:p>
        </p:txBody>
      </p:sp>
      <p:sp>
        <p:nvSpPr>
          <p:cNvPr id="97" name="Shape 97"/>
          <p:cNvSpPr/>
          <p:nvPr/>
        </p:nvSpPr>
        <p:spPr>
          <a:xfrm>
            <a:off x="5795271" y="2487615"/>
            <a:ext cx="318090"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98" name="Shape 98"/>
          <p:cNvSpPr/>
          <p:nvPr/>
        </p:nvSpPr>
        <p:spPr>
          <a:xfrm>
            <a:off x="6157020" y="2483545"/>
            <a:ext cx="315119" cy="160933"/>
          </a:xfrm>
          <a:prstGeom prst="roundRect">
            <a:avLst>
              <a:gd name="adj" fmla="val 23674"/>
            </a:avLst>
          </a:prstGeom>
          <a:solidFill>
            <a:srgbClr val="FFFFFF"/>
          </a:solidFill>
          <a:ln>
            <a:noFill/>
          </a:ln>
        </p:spPr>
        <p:txBody>
          <a:bodyPr rtlCol="0" anchor="ctr"/>
          <a:lstStyle/>
          <a:p>
            <a:endParaRPr lang="en-US" dirty="0"/>
          </a:p>
        </p:txBody>
      </p:sp>
      <p:sp>
        <p:nvSpPr>
          <p:cNvPr id="99" name="Shape 99"/>
          <p:cNvSpPr/>
          <p:nvPr/>
        </p:nvSpPr>
        <p:spPr>
          <a:xfrm>
            <a:off x="6161090" y="2487615"/>
            <a:ext cx="30697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00" name="Shape 100"/>
          <p:cNvSpPr/>
          <p:nvPr/>
        </p:nvSpPr>
        <p:spPr>
          <a:xfrm>
            <a:off x="6511727" y="2483545"/>
            <a:ext cx="301129" cy="160933"/>
          </a:xfrm>
          <a:prstGeom prst="roundRect">
            <a:avLst>
              <a:gd name="adj" fmla="val 23674"/>
            </a:avLst>
          </a:prstGeom>
          <a:solidFill>
            <a:srgbClr val="007B85"/>
          </a:solidFill>
          <a:ln>
            <a:noFill/>
          </a:ln>
        </p:spPr>
        <p:txBody>
          <a:bodyPr rtlCol="0" anchor="ctr"/>
          <a:lstStyle/>
          <a:p>
            <a:endParaRPr lang="en-US" dirty="0"/>
          </a:p>
        </p:txBody>
      </p:sp>
      <p:sp>
        <p:nvSpPr>
          <p:cNvPr id="101" name="Shape 101"/>
          <p:cNvSpPr/>
          <p:nvPr/>
        </p:nvSpPr>
        <p:spPr>
          <a:xfrm>
            <a:off x="6515797" y="2487615"/>
            <a:ext cx="292988" cy="152792"/>
          </a:xfrm>
          <a:prstGeom prst="roundRect">
            <a:avLst>
              <a:gd name="adj" fmla="val 22272"/>
            </a:avLst>
          </a:prstGeom>
          <a:noFill/>
          <a:ln w="8141">
            <a:solidFill>
              <a:srgbClr val="007B85"/>
            </a:solidFill>
            <a:miter lim="800000"/>
          </a:ln>
        </p:spPr>
        <p:txBody>
          <a:bodyPr rtlCol="0" anchor="ctr"/>
          <a:lstStyle/>
          <a:p>
            <a:endParaRPr lang="en-US" dirty="0"/>
          </a:p>
        </p:txBody>
      </p:sp>
      <p:sp>
        <p:nvSpPr>
          <p:cNvPr id="102" name="Shape 102"/>
          <p:cNvSpPr/>
          <p:nvPr/>
        </p:nvSpPr>
        <p:spPr>
          <a:xfrm>
            <a:off x="724793" y="2683966"/>
            <a:ext cx="10903347" cy="226616"/>
          </a:xfrm>
          <a:prstGeom prst="rect">
            <a:avLst/>
          </a:prstGeom>
          <a:solidFill>
            <a:srgbClr val="FFFFFF"/>
          </a:solidFill>
          <a:ln>
            <a:noFill/>
          </a:ln>
        </p:spPr>
        <p:txBody>
          <a:bodyPr rtlCol="0" anchor="ctr"/>
          <a:lstStyle/>
          <a:p>
            <a:endParaRPr lang="en-US" dirty="0"/>
          </a:p>
        </p:txBody>
      </p:sp>
      <p:sp>
        <p:nvSpPr>
          <p:cNvPr id="103" name="Shape 103"/>
          <p:cNvSpPr/>
          <p:nvPr/>
        </p:nvSpPr>
        <p:spPr>
          <a:xfrm>
            <a:off x="724793" y="2683966"/>
            <a:ext cx="10903347" cy="8141"/>
          </a:xfrm>
          <a:prstGeom prst="rect">
            <a:avLst/>
          </a:prstGeom>
          <a:solidFill>
            <a:srgbClr val="003841">
              <a:alpha val="10000"/>
            </a:srgbClr>
          </a:solidFill>
          <a:ln>
            <a:noFill/>
          </a:ln>
        </p:spPr>
        <p:txBody>
          <a:bodyPr rtlCol="0" anchor="ctr"/>
          <a:lstStyle/>
          <a:p>
            <a:endParaRPr lang="en-US" dirty="0"/>
          </a:p>
        </p:txBody>
      </p:sp>
      <p:sp>
        <p:nvSpPr>
          <p:cNvPr id="104" name="Shape 104"/>
          <p:cNvSpPr/>
          <p:nvPr/>
        </p:nvSpPr>
        <p:spPr>
          <a:xfrm>
            <a:off x="943273" y="2719983"/>
            <a:ext cx="299740" cy="160933"/>
          </a:xfrm>
          <a:prstGeom prst="roundRect">
            <a:avLst>
              <a:gd name="adj" fmla="val 23674"/>
            </a:avLst>
          </a:prstGeom>
          <a:solidFill>
            <a:srgbClr val="FFFFFF"/>
          </a:solidFill>
          <a:ln>
            <a:noFill/>
          </a:ln>
        </p:spPr>
        <p:txBody>
          <a:bodyPr rtlCol="0" anchor="ctr"/>
          <a:lstStyle/>
          <a:p>
            <a:endParaRPr lang="en-US" dirty="0"/>
          </a:p>
        </p:txBody>
      </p:sp>
      <p:sp>
        <p:nvSpPr>
          <p:cNvPr id="105" name="Shape 105"/>
          <p:cNvSpPr/>
          <p:nvPr/>
        </p:nvSpPr>
        <p:spPr>
          <a:xfrm>
            <a:off x="947343" y="2724053"/>
            <a:ext cx="29159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06" name="Shape 106"/>
          <p:cNvSpPr/>
          <p:nvPr/>
        </p:nvSpPr>
        <p:spPr>
          <a:xfrm>
            <a:off x="1282601" y="2719983"/>
            <a:ext cx="398959" cy="160933"/>
          </a:xfrm>
          <a:prstGeom prst="roundRect">
            <a:avLst>
              <a:gd name="adj" fmla="val 23674"/>
            </a:avLst>
          </a:prstGeom>
          <a:solidFill>
            <a:srgbClr val="FFFFFF"/>
          </a:solidFill>
          <a:ln>
            <a:noFill/>
          </a:ln>
        </p:spPr>
        <p:txBody>
          <a:bodyPr rtlCol="0" anchor="ctr"/>
          <a:lstStyle/>
          <a:p>
            <a:endParaRPr lang="en-US" dirty="0"/>
          </a:p>
        </p:txBody>
      </p:sp>
      <p:sp>
        <p:nvSpPr>
          <p:cNvPr id="107" name="Shape 107"/>
          <p:cNvSpPr/>
          <p:nvPr/>
        </p:nvSpPr>
        <p:spPr>
          <a:xfrm>
            <a:off x="1286671" y="2724053"/>
            <a:ext cx="39081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08" name="Shape 108"/>
          <p:cNvSpPr/>
          <p:nvPr/>
        </p:nvSpPr>
        <p:spPr>
          <a:xfrm>
            <a:off x="1721148" y="2719983"/>
            <a:ext cx="456208" cy="160933"/>
          </a:xfrm>
          <a:prstGeom prst="roundRect">
            <a:avLst>
              <a:gd name="adj" fmla="val 23674"/>
            </a:avLst>
          </a:prstGeom>
          <a:solidFill>
            <a:srgbClr val="FFFFFF"/>
          </a:solidFill>
          <a:ln>
            <a:noFill/>
          </a:ln>
        </p:spPr>
        <p:txBody>
          <a:bodyPr rtlCol="0" anchor="ctr"/>
          <a:lstStyle/>
          <a:p>
            <a:endParaRPr lang="en-US" dirty="0"/>
          </a:p>
        </p:txBody>
      </p:sp>
      <p:sp>
        <p:nvSpPr>
          <p:cNvPr id="109" name="Shape 109"/>
          <p:cNvSpPr/>
          <p:nvPr/>
        </p:nvSpPr>
        <p:spPr>
          <a:xfrm>
            <a:off x="1725218" y="2724053"/>
            <a:ext cx="448067"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10" name="Shape 110"/>
          <p:cNvSpPr/>
          <p:nvPr/>
        </p:nvSpPr>
        <p:spPr>
          <a:xfrm>
            <a:off x="2216944" y="2719983"/>
            <a:ext cx="288925" cy="160933"/>
          </a:xfrm>
          <a:prstGeom prst="roundRect">
            <a:avLst>
              <a:gd name="adj" fmla="val 23674"/>
            </a:avLst>
          </a:prstGeom>
          <a:solidFill>
            <a:srgbClr val="FFFFFF"/>
          </a:solidFill>
          <a:ln>
            <a:noFill/>
          </a:ln>
        </p:spPr>
        <p:txBody>
          <a:bodyPr rtlCol="0" anchor="ctr"/>
          <a:lstStyle/>
          <a:p>
            <a:endParaRPr lang="en-US" dirty="0"/>
          </a:p>
        </p:txBody>
      </p:sp>
      <p:sp>
        <p:nvSpPr>
          <p:cNvPr id="111" name="Shape 111"/>
          <p:cNvSpPr/>
          <p:nvPr/>
        </p:nvSpPr>
        <p:spPr>
          <a:xfrm>
            <a:off x="2221014" y="2724053"/>
            <a:ext cx="280784"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12" name="Shape 112"/>
          <p:cNvSpPr/>
          <p:nvPr/>
        </p:nvSpPr>
        <p:spPr>
          <a:xfrm>
            <a:off x="2565202" y="2736056"/>
            <a:ext cx="4862" cy="128687"/>
          </a:xfrm>
          <a:prstGeom prst="rect">
            <a:avLst/>
          </a:prstGeom>
          <a:solidFill>
            <a:srgbClr val="D9E4E5"/>
          </a:solidFill>
          <a:ln>
            <a:noFill/>
          </a:ln>
        </p:spPr>
        <p:txBody>
          <a:bodyPr rtlCol="0" anchor="ctr"/>
          <a:lstStyle/>
          <a:p>
            <a:endParaRPr lang="en-US" dirty="0"/>
          </a:p>
        </p:txBody>
      </p:sp>
      <p:sp>
        <p:nvSpPr>
          <p:cNvPr id="113" name="Shape 113"/>
          <p:cNvSpPr/>
          <p:nvPr/>
        </p:nvSpPr>
        <p:spPr>
          <a:xfrm>
            <a:off x="2815530" y="2719983"/>
            <a:ext cx="195957" cy="160933"/>
          </a:xfrm>
          <a:prstGeom prst="roundRect">
            <a:avLst>
              <a:gd name="adj" fmla="val 23674"/>
            </a:avLst>
          </a:prstGeom>
          <a:solidFill>
            <a:srgbClr val="FFFFFF"/>
          </a:solidFill>
          <a:ln>
            <a:noFill/>
          </a:ln>
        </p:spPr>
        <p:txBody>
          <a:bodyPr rtlCol="0" anchor="ctr"/>
          <a:lstStyle/>
          <a:p>
            <a:endParaRPr lang="en-US" dirty="0"/>
          </a:p>
        </p:txBody>
      </p:sp>
      <p:sp>
        <p:nvSpPr>
          <p:cNvPr id="114" name="Shape 114"/>
          <p:cNvSpPr/>
          <p:nvPr/>
        </p:nvSpPr>
        <p:spPr>
          <a:xfrm>
            <a:off x="2819601" y="2724053"/>
            <a:ext cx="187816"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15" name="Shape 115"/>
          <p:cNvSpPr/>
          <p:nvPr/>
        </p:nvSpPr>
        <p:spPr>
          <a:xfrm>
            <a:off x="3051076" y="2719983"/>
            <a:ext cx="166390" cy="160933"/>
          </a:xfrm>
          <a:prstGeom prst="roundRect">
            <a:avLst>
              <a:gd name="adj" fmla="val 23674"/>
            </a:avLst>
          </a:prstGeom>
          <a:solidFill>
            <a:srgbClr val="FFFFFF"/>
          </a:solidFill>
          <a:ln>
            <a:noFill/>
          </a:ln>
        </p:spPr>
        <p:txBody>
          <a:bodyPr rtlCol="0" anchor="ctr"/>
          <a:lstStyle/>
          <a:p>
            <a:endParaRPr lang="en-US" dirty="0"/>
          </a:p>
        </p:txBody>
      </p:sp>
      <p:sp>
        <p:nvSpPr>
          <p:cNvPr id="116" name="Shape 116"/>
          <p:cNvSpPr/>
          <p:nvPr/>
        </p:nvSpPr>
        <p:spPr>
          <a:xfrm>
            <a:off x="3055146" y="2724053"/>
            <a:ext cx="15824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17" name="Shape 117"/>
          <p:cNvSpPr/>
          <p:nvPr/>
        </p:nvSpPr>
        <p:spPr>
          <a:xfrm>
            <a:off x="3257054" y="2719983"/>
            <a:ext cx="195957" cy="160933"/>
          </a:xfrm>
          <a:prstGeom prst="roundRect">
            <a:avLst>
              <a:gd name="adj" fmla="val 23674"/>
            </a:avLst>
          </a:prstGeom>
          <a:solidFill>
            <a:srgbClr val="FFFFFF"/>
          </a:solidFill>
          <a:ln>
            <a:noFill/>
          </a:ln>
        </p:spPr>
        <p:txBody>
          <a:bodyPr rtlCol="0" anchor="ctr"/>
          <a:lstStyle/>
          <a:p>
            <a:endParaRPr lang="en-US" dirty="0"/>
          </a:p>
        </p:txBody>
      </p:sp>
      <p:sp>
        <p:nvSpPr>
          <p:cNvPr id="118" name="Shape 118"/>
          <p:cNvSpPr/>
          <p:nvPr/>
        </p:nvSpPr>
        <p:spPr>
          <a:xfrm>
            <a:off x="3261124" y="2724053"/>
            <a:ext cx="187816"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19" name="Shape 119"/>
          <p:cNvSpPr/>
          <p:nvPr/>
        </p:nvSpPr>
        <p:spPr>
          <a:xfrm>
            <a:off x="3492599" y="2719983"/>
            <a:ext cx="181074" cy="160933"/>
          </a:xfrm>
          <a:prstGeom prst="roundRect">
            <a:avLst>
              <a:gd name="adj" fmla="val 23674"/>
            </a:avLst>
          </a:prstGeom>
          <a:solidFill>
            <a:srgbClr val="FFFFFF"/>
          </a:solidFill>
          <a:ln>
            <a:noFill/>
          </a:ln>
        </p:spPr>
        <p:txBody>
          <a:bodyPr rtlCol="0" anchor="ctr"/>
          <a:lstStyle/>
          <a:p>
            <a:endParaRPr lang="en-US" dirty="0"/>
          </a:p>
        </p:txBody>
      </p:sp>
      <p:sp>
        <p:nvSpPr>
          <p:cNvPr id="120" name="Shape 120"/>
          <p:cNvSpPr/>
          <p:nvPr/>
        </p:nvSpPr>
        <p:spPr>
          <a:xfrm>
            <a:off x="3496670" y="2724053"/>
            <a:ext cx="172933"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21" name="Shape 121"/>
          <p:cNvSpPr/>
          <p:nvPr/>
        </p:nvSpPr>
        <p:spPr>
          <a:xfrm>
            <a:off x="3713262" y="2719983"/>
            <a:ext cx="166390" cy="160933"/>
          </a:xfrm>
          <a:prstGeom prst="roundRect">
            <a:avLst>
              <a:gd name="adj" fmla="val 23674"/>
            </a:avLst>
          </a:prstGeom>
          <a:solidFill>
            <a:srgbClr val="FFFFFF"/>
          </a:solidFill>
          <a:ln>
            <a:noFill/>
          </a:ln>
        </p:spPr>
        <p:txBody>
          <a:bodyPr rtlCol="0" anchor="ctr"/>
          <a:lstStyle/>
          <a:p>
            <a:endParaRPr lang="en-US" dirty="0"/>
          </a:p>
        </p:txBody>
      </p:sp>
      <p:sp>
        <p:nvSpPr>
          <p:cNvPr id="122" name="Shape 122"/>
          <p:cNvSpPr/>
          <p:nvPr/>
        </p:nvSpPr>
        <p:spPr>
          <a:xfrm>
            <a:off x="3717332" y="2724053"/>
            <a:ext cx="15824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23" name="Shape 123"/>
          <p:cNvSpPr/>
          <p:nvPr/>
        </p:nvSpPr>
        <p:spPr>
          <a:xfrm>
            <a:off x="3919240" y="2719983"/>
            <a:ext cx="181074" cy="160933"/>
          </a:xfrm>
          <a:prstGeom prst="roundRect">
            <a:avLst>
              <a:gd name="adj" fmla="val 23674"/>
            </a:avLst>
          </a:prstGeom>
          <a:solidFill>
            <a:srgbClr val="FFFFFF"/>
          </a:solidFill>
          <a:ln>
            <a:noFill/>
          </a:ln>
        </p:spPr>
        <p:txBody>
          <a:bodyPr rtlCol="0" anchor="ctr"/>
          <a:lstStyle/>
          <a:p>
            <a:endParaRPr lang="en-US" dirty="0"/>
          </a:p>
        </p:txBody>
      </p:sp>
      <p:sp>
        <p:nvSpPr>
          <p:cNvPr id="124" name="Shape 124"/>
          <p:cNvSpPr/>
          <p:nvPr/>
        </p:nvSpPr>
        <p:spPr>
          <a:xfrm>
            <a:off x="3923310" y="2724053"/>
            <a:ext cx="172933"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25" name="Shape 125"/>
          <p:cNvSpPr/>
          <p:nvPr/>
        </p:nvSpPr>
        <p:spPr>
          <a:xfrm>
            <a:off x="4159647" y="2736056"/>
            <a:ext cx="4862" cy="128687"/>
          </a:xfrm>
          <a:prstGeom prst="rect">
            <a:avLst/>
          </a:prstGeom>
          <a:solidFill>
            <a:srgbClr val="D9E4E5"/>
          </a:solidFill>
          <a:ln>
            <a:noFill/>
          </a:ln>
        </p:spPr>
        <p:txBody>
          <a:bodyPr rtlCol="0" anchor="ctr"/>
          <a:lstStyle/>
          <a:p>
            <a:endParaRPr lang="en-US" dirty="0"/>
          </a:p>
        </p:txBody>
      </p:sp>
      <p:sp>
        <p:nvSpPr>
          <p:cNvPr id="126" name="Shape 126"/>
          <p:cNvSpPr/>
          <p:nvPr/>
        </p:nvSpPr>
        <p:spPr>
          <a:xfrm>
            <a:off x="4547195" y="2719983"/>
            <a:ext cx="188516" cy="160933"/>
          </a:xfrm>
          <a:prstGeom prst="roundRect">
            <a:avLst>
              <a:gd name="adj" fmla="val 23674"/>
            </a:avLst>
          </a:prstGeom>
          <a:solidFill>
            <a:srgbClr val="FFFFFF"/>
          </a:solidFill>
          <a:ln>
            <a:noFill/>
          </a:ln>
        </p:spPr>
        <p:txBody>
          <a:bodyPr rtlCol="0" anchor="ctr"/>
          <a:lstStyle/>
          <a:p>
            <a:endParaRPr lang="en-US" dirty="0"/>
          </a:p>
        </p:txBody>
      </p:sp>
      <p:sp>
        <p:nvSpPr>
          <p:cNvPr id="127" name="Shape 127"/>
          <p:cNvSpPr/>
          <p:nvPr/>
        </p:nvSpPr>
        <p:spPr>
          <a:xfrm>
            <a:off x="4551266" y="2724053"/>
            <a:ext cx="18037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28" name="Shape 128"/>
          <p:cNvSpPr/>
          <p:nvPr/>
        </p:nvSpPr>
        <p:spPr>
          <a:xfrm>
            <a:off x="4775299" y="2719983"/>
            <a:ext cx="161429" cy="160933"/>
          </a:xfrm>
          <a:prstGeom prst="roundRect">
            <a:avLst>
              <a:gd name="adj" fmla="val 23674"/>
            </a:avLst>
          </a:prstGeom>
          <a:solidFill>
            <a:srgbClr val="FFFFFF"/>
          </a:solidFill>
          <a:ln>
            <a:noFill/>
          </a:ln>
        </p:spPr>
        <p:txBody>
          <a:bodyPr rtlCol="0" anchor="ctr"/>
          <a:lstStyle/>
          <a:p>
            <a:endParaRPr lang="en-US" dirty="0"/>
          </a:p>
        </p:txBody>
      </p:sp>
      <p:sp>
        <p:nvSpPr>
          <p:cNvPr id="129" name="Shape 129"/>
          <p:cNvSpPr/>
          <p:nvPr/>
        </p:nvSpPr>
        <p:spPr>
          <a:xfrm>
            <a:off x="4779370" y="2724053"/>
            <a:ext cx="15328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30" name="Shape 130"/>
          <p:cNvSpPr/>
          <p:nvPr/>
        </p:nvSpPr>
        <p:spPr>
          <a:xfrm>
            <a:off x="4976316" y="2719983"/>
            <a:ext cx="508496" cy="160933"/>
          </a:xfrm>
          <a:prstGeom prst="roundRect">
            <a:avLst>
              <a:gd name="adj" fmla="val 23674"/>
            </a:avLst>
          </a:prstGeom>
          <a:solidFill>
            <a:srgbClr val="F5F8F6"/>
          </a:solidFill>
          <a:ln>
            <a:noFill/>
          </a:ln>
        </p:spPr>
        <p:txBody>
          <a:bodyPr rtlCol="0" anchor="ctr"/>
          <a:lstStyle/>
          <a:p>
            <a:endParaRPr lang="en-US" dirty="0"/>
          </a:p>
        </p:txBody>
      </p:sp>
      <p:sp>
        <p:nvSpPr>
          <p:cNvPr id="131" name="Shape 131"/>
          <p:cNvSpPr/>
          <p:nvPr/>
        </p:nvSpPr>
        <p:spPr>
          <a:xfrm>
            <a:off x="4980387" y="2724053"/>
            <a:ext cx="50035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32" name="Shape 132"/>
          <p:cNvSpPr/>
          <p:nvPr/>
        </p:nvSpPr>
        <p:spPr>
          <a:xfrm>
            <a:off x="5544145" y="2736056"/>
            <a:ext cx="4862" cy="128687"/>
          </a:xfrm>
          <a:prstGeom prst="rect">
            <a:avLst/>
          </a:prstGeom>
          <a:solidFill>
            <a:srgbClr val="D9E4E5"/>
          </a:solidFill>
          <a:ln>
            <a:noFill/>
          </a:ln>
        </p:spPr>
        <p:txBody>
          <a:bodyPr rtlCol="0" anchor="ctr"/>
          <a:lstStyle/>
          <a:p>
            <a:endParaRPr lang="en-US" dirty="0"/>
          </a:p>
        </p:txBody>
      </p:sp>
      <p:sp>
        <p:nvSpPr>
          <p:cNvPr id="133" name="Shape 133"/>
          <p:cNvSpPr/>
          <p:nvPr/>
        </p:nvSpPr>
        <p:spPr>
          <a:xfrm>
            <a:off x="5608340" y="2719983"/>
            <a:ext cx="330398" cy="160933"/>
          </a:xfrm>
          <a:prstGeom prst="roundRect">
            <a:avLst>
              <a:gd name="adj" fmla="val 23674"/>
            </a:avLst>
          </a:prstGeom>
          <a:solidFill>
            <a:srgbClr val="FFFFFF"/>
          </a:solidFill>
          <a:ln>
            <a:noFill/>
          </a:ln>
        </p:spPr>
        <p:txBody>
          <a:bodyPr rtlCol="0" anchor="ctr"/>
          <a:lstStyle/>
          <a:p>
            <a:endParaRPr lang="en-US" dirty="0"/>
          </a:p>
        </p:txBody>
      </p:sp>
      <p:sp>
        <p:nvSpPr>
          <p:cNvPr id="134" name="Shape 134"/>
          <p:cNvSpPr/>
          <p:nvPr/>
        </p:nvSpPr>
        <p:spPr>
          <a:xfrm>
            <a:off x="5612410" y="2724053"/>
            <a:ext cx="322257"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35" name="Shape 135"/>
          <p:cNvSpPr/>
          <p:nvPr/>
        </p:nvSpPr>
        <p:spPr>
          <a:xfrm>
            <a:off x="5978327" y="2719983"/>
            <a:ext cx="409773" cy="160933"/>
          </a:xfrm>
          <a:prstGeom prst="roundRect">
            <a:avLst>
              <a:gd name="adj" fmla="val 23674"/>
            </a:avLst>
          </a:prstGeom>
          <a:solidFill>
            <a:srgbClr val="FFFFFF"/>
          </a:solidFill>
          <a:ln>
            <a:noFill/>
          </a:ln>
        </p:spPr>
        <p:txBody>
          <a:bodyPr rtlCol="0" anchor="ctr"/>
          <a:lstStyle/>
          <a:p>
            <a:endParaRPr lang="en-US" dirty="0"/>
          </a:p>
        </p:txBody>
      </p:sp>
      <p:sp>
        <p:nvSpPr>
          <p:cNvPr id="136" name="Shape 136"/>
          <p:cNvSpPr/>
          <p:nvPr/>
        </p:nvSpPr>
        <p:spPr>
          <a:xfrm>
            <a:off x="5982397" y="2724053"/>
            <a:ext cx="401632"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37" name="Shape 137"/>
          <p:cNvSpPr/>
          <p:nvPr/>
        </p:nvSpPr>
        <p:spPr>
          <a:xfrm>
            <a:off x="6447433" y="2736056"/>
            <a:ext cx="4862" cy="128687"/>
          </a:xfrm>
          <a:prstGeom prst="rect">
            <a:avLst/>
          </a:prstGeom>
          <a:solidFill>
            <a:srgbClr val="D9E4E5"/>
          </a:solidFill>
          <a:ln>
            <a:noFill/>
          </a:ln>
        </p:spPr>
        <p:txBody>
          <a:bodyPr rtlCol="0" anchor="ctr"/>
          <a:lstStyle/>
          <a:p>
            <a:endParaRPr lang="en-US" dirty="0"/>
          </a:p>
        </p:txBody>
      </p:sp>
      <p:sp>
        <p:nvSpPr>
          <p:cNvPr id="138" name="Shape 138"/>
          <p:cNvSpPr/>
          <p:nvPr/>
        </p:nvSpPr>
        <p:spPr>
          <a:xfrm>
            <a:off x="6511627" y="2719983"/>
            <a:ext cx="229791" cy="160933"/>
          </a:xfrm>
          <a:prstGeom prst="roundRect">
            <a:avLst>
              <a:gd name="adj" fmla="val 23674"/>
            </a:avLst>
          </a:prstGeom>
          <a:solidFill>
            <a:srgbClr val="FFFFFF"/>
          </a:solidFill>
          <a:ln>
            <a:noFill/>
          </a:ln>
        </p:spPr>
        <p:txBody>
          <a:bodyPr rtlCol="0" anchor="ctr"/>
          <a:lstStyle/>
          <a:p>
            <a:endParaRPr lang="en-US" dirty="0"/>
          </a:p>
        </p:txBody>
      </p:sp>
      <p:sp>
        <p:nvSpPr>
          <p:cNvPr id="139" name="Shape 139"/>
          <p:cNvSpPr/>
          <p:nvPr/>
        </p:nvSpPr>
        <p:spPr>
          <a:xfrm>
            <a:off x="6515698" y="2724053"/>
            <a:ext cx="221650"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40" name="Shape 140"/>
          <p:cNvSpPr/>
          <p:nvPr/>
        </p:nvSpPr>
        <p:spPr>
          <a:xfrm>
            <a:off x="508000" y="2996109"/>
            <a:ext cx="11176000" cy="472480"/>
          </a:xfrm>
          <a:prstGeom prst="roundRect">
            <a:avLst>
              <a:gd name="adj" fmla="val 16128"/>
            </a:avLst>
          </a:prstGeom>
          <a:solidFill>
            <a:srgbClr val="FFFFFF"/>
          </a:solidFill>
          <a:ln>
            <a:noFill/>
          </a:ln>
          <a:effectLst>
            <a:outerShdw blurRad="342900" dist="101600" dir="5400000" algn="ctr" rotWithShape="0">
              <a:srgbClr val="003841">
                <a:alpha val="16000"/>
              </a:srgbClr>
            </a:outerShdw>
          </a:effectLst>
        </p:spPr>
        <p:txBody>
          <a:bodyPr rtlCol="0" anchor="ctr"/>
          <a:lstStyle/>
          <a:p>
            <a:endParaRPr lang="en-US" dirty="0"/>
          </a:p>
        </p:txBody>
      </p:sp>
      <p:sp>
        <p:nvSpPr>
          <p:cNvPr id="141" name="Shape 141"/>
          <p:cNvSpPr/>
          <p:nvPr/>
        </p:nvSpPr>
        <p:spPr>
          <a:xfrm>
            <a:off x="512071" y="3000179"/>
            <a:ext cx="11167859" cy="464339"/>
          </a:xfrm>
          <a:prstGeom prst="roundRect">
            <a:avLst>
              <a:gd name="adj" fmla="val 15534"/>
            </a:avLst>
          </a:prstGeom>
          <a:noFill/>
          <a:ln w="8141">
            <a:solidFill>
              <a:srgbClr val="BEC1BE"/>
            </a:solidFill>
            <a:miter lim="800000"/>
          </a:ln>
        </p:spPr>
        <p:txBody>
          <a:bodyPr rtlCol="0" anchor="ctr"/>
          <a:lstStyle/>
          <a:p>
            <a:endParaRPr lang="en-US" dirty="0"/>
          </a:p>
        </p:txBody>
      </p:sp>
      <p:sp>
        <p:nvSpPr>
          <p:cNvPr id="142" name="Shape 142"/>
          <p:cNvSpPr/>
          <p:nvPr/>
        </p:nvSpPr>
        <p:spPr>
          <a:xfrm>
            <a:off x="516141" y="3004250"/>
            <a:ext cx="159142" cy="456198"/>
          </a:xfrm>
          <a:custGeom>
            <a:avLst/>
            <a:gdLst/>
            <a:ahLst/>
            <a:cxnLst/>
            <a:rect l="0" t="0" r="r" b="b"/>
            <a:pathLst>
              <a:path w="159142" h="456198">
                <a:moveTo>
                  <a:pt x="68059" y="0"/>
                </a:moveTo>
                <a:lnTo>
                  <a:pt x="159142" y="0"/>
                </a:lnTo>
                <a:lnTo>
                  <a:pt x="159142" y="456198"/>
                </a:lnTo>
                <a:lnTo>
                  <a:pt x="68059" y="456198"/>
                </a:lnTo>
                <a:arcTo wR="68059" hR="68059" stAng="5400000" swAng="5400000"/>
                <a:lnTo>
                  <a:pt x="0" y="68059"/>
                </a:lnTo>
                <a:arcTo wR="68059" hR="68059" stAng="10800000" swAng="5400000"/>
                <a:close/>
              </a:path>
            </a:pathLst>
          </a:custGeom>
          <a:solidFill>
            <a:srgbClr val="F5F8F6"/>
          </a:solidFill>
          <a:ln>
            <a:noFill/>
          </a:ln>
        </p:spPr>
        <p:txBody>
          <a:bodyPr rtlCol="0" anchor="ctr"/>
          <a:lstStyle/>
          <a:p>
            <a:endParaRPr lang="en-US" dirty="0"/>
          </a:p>
        </p:txBody>
      </p:sp>
      <p:sp>
        <p:nvSpPr>
          <p:cNvPr id="143" name="Shape 143"/>
          <p:cNvSpPr/>
          <p:nvPr/>
        </p:nvSpPr>
        <p:spPr>
          <a:xfrm>
            <a:off x="667142" y="3004250"/>
            <a:ext cx="8141" cy="456198"/>
          </a:xfrm>
          <a:prstGeom prst="rect">
            <a:avLst/>
          </a:prstGeom>
          <a:solidFill>
            <a:srgbClr val="EBF1F2"/>
          </a:solidFill>
          <a:ln>
            <a:noFill/>
          </a:ln>
        </p:spPr>
        <p:txBody>
          <a:bodyPr rtlCol="0" anchor="ctr"/>
          <a:lstStyle/>
          <a:p>
            <a:endParaRPr lang="en-US" dirty="0"/>
          </a:p>
        </p:txBody>
      </p:sp>
      <p:sp>
        <p:nvSpPr>
          <p:cNvPr id="144" name="Shape 144"/>
          <p:cNvSpPr/>
          <p:nvPr/>
        </p:nvSpPr>
        <p:spPr>
          <a:xfrm>
            <a:off x="724793" y="3175689"/>
            <a:ext cx="10903347" cy="8141"/>
          </a:xfrm>
          <a:prstGeom prst="rect">
            <a:avLst/>
          </a:prstGeom>
          <a:solidFill>
            <a:srgbClr val="003841">
              <a:alpha val="10000"/>
            </a:srgbClr>
          </a:solidFill>
          <a:ln>
            <a:noFill/>
          </a:ln>
        </p:spPr>
        <p:txBody>
          <a:bodyPr rtlCol="0" anchor="ctr"/>
          <a:lstStyle/>
          <a:p>
            <a:endParaRPr lang="en-US" dirty="0"/>
          </a:p>
        </p:txBody>
      </p:sp>
      <p:sp>
        <p:nvSpPr>
          <p:cNvPr id="145" name="Shape 145"/>
          <p:cNvSpPr/>
          <p:nvPr/>
        </p:nvSpPr>
        <p:spPr>
          <a:xfrm>
            <a:off x="1457920" y="3032125"/>
            <a:ext cx="282476" cy="115689"/>
          </a:xfrm>
          <a:prstGeom prst="roundRect">
            <a:avLst>
              <a:gd name="adj" fmla="val 32933"/>
            </a:avLst>
          </a:prstGeom>
          <a:solidFill>
            <a:srgbClr val="007B85"/>
          </a:solidFill>
          <a:ln>
            <a:noFill/>
          </a:ln>
        </p:spPr>
        <p:txBody>
          <a:bodyPr rtlCol="0" anchor="ctr"/>
          <a:lstStyle/>
          <a:p>
            <a:endParaRPr lang="en-US" dirty="0"/>
          </a:p>
        </p:txBody>
      </p:sp>
      <p:sp>
        <p:nvSpPr>
          <p:cNvPr id="146" name="Shape 146"/>
          <p:cNvSpPr/>
          <p:nvPr/>
        </p:nvSpPr>
        <p:spPr>
          <a:xfrm>
            <a:off x="724793" y="3203575"/>
            <a:ext cx="10903347" cy="220266"/>
          </a:xfrm>
          <a:prstGeom prst="rect">
            <a:avLst/>
          </a:prstGeom>
          <a:solidFill>
            <a:srgbClr val="FFFFFF"/>
          </a:solidFill>
          <a:ln>
            <a:noFill/>
          </a:ln>
        </p:spPr>
        <p:txBody>
          <a:bodyPr rtlCol="0" anchor="ctr"/>
          <a:lstStyle/>
          <a:p>
            <a:endParaRPr lang="en-US" dirty="0"/>
          </a:p>
        </p:txBody>
      </p:sp>
      <p:sp>
        <p:nvSpPr>
          <p:cNvPr id="147" name="Shape 147"/>
          <p:cNvSpPr/>
          <p:nvPr/>
        </p:nvSpPr>
        <p:spPr>
          <a:xfrm>
            <a:off x="734616" y="3233241"/>
            <a:ext cx="311348" cy="160933"/>
          </a:xfrm>
          <a:prstGeom prst="roundRect">
            <a:avLst>
              <a:gd name="adj" fmla="val 23674"/>
            </a:avLst>
          </a:prstGeom>
          <a:solidFill>
            <a:srgbClr val="F5F8F6"/>
          </a:solidFill>
          <a:ln>
            <a:noFill/>
          </a:ln>
        </p:spPr>
        <p:txBody>
          <a:bodyPr rtlCol="0" anchor="ctr"/>
          <a:lstStyle/>
          <a:p>
            <a:endParaRPr lang="en-US" dirty="0"/>
          </a:p>
        </p:txBody>
      </p:sp>
      <p:sp>
        <p:nvSpPr>
          <p:cNvPr id="148" name="Shape 148"/>
          <p:cNvSpPr/>
          <p:nvPr/>
        </p:nvSpPr>
        <p:spPr>
          <a:xfrm>
            <a:off x="738686" y="3237312"/>
            <a:ext cx="303207"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49" name="Shape 149"/>
          <p:cNvSpPr/>
          <p:nvPr/>
        </p:nvSpPr>
        <p:spPr>
          <a:xfrm>
            <a:off x="1105297" y="3249315"/>
            <a:ext cx="4862" cy="128687"/>
          </a:xfrm>
          <a:prstGeom prst="rect">
            <a:avLst/>
          </a:prstGeom>
          <a:solidFill>
            <a:srgbClr val="D9E4E5"/>
          </a:solidFill>
          <a:ln>
            <a:noFill/>
          </a:ln>
        </p:spPr>
        <p:txBody>
          <a:bodyPr rtlCol="0" anchor="ctr"/>
          <a:lstStyle/>
          <a:p>
            <a:endParaRPr lang="en-US" dirty="0"/>
          </a:p>
        </p:txBody>
      </p:sp>
      <p:sp>
        <p:nvSpPr>
          <p:cNvPr id="150" name="Shape 150"/>
          <p:cNvSpPr/>
          <p:nvPr/>
        </p:nvSpPr>
        <p:spPr>
          <a:xfrm>
            <a:off x="1254522" y="3236416"/>
            <a:ext cx="222845" cy="154583"/>
          </a:xfrm>
          <a:prstGeom prst="roundRect">
            <a:avLst>
              <a:gd name="adj" fmla="val 24647"/>
            </a:avLst>
          </a:prstGeom>
          <a:solidFill>
            <a:srgbClr val="F5F8F6"/>
          </a:solidFill>
          <a:ln>
            <a:noFill/>
          </a:ln>
        </p:spPr>
        <p:txBody>
          <a:bodyPr rtlCol="0" anchor="ctr"/>
          <a:lstStyle/>
          <a:p>
            <a:endParaRPr lang="en-US" dirty="0"/>
          </a:p>
        </p:txBody>
      </p:sp>
      <p:sp>
        <p:nvSpPr>
          <p:cNvPr id="151" name="Shape 151"/>
          <p:cNvSpPr/>
          <p:nvPr/>
        </p:nvSpPr>
        <p:spPr>
          <a:xfrm>
            <a:off x="1258592" y="3240487"/>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52" name="Shape 152"/>
          <p:cNvSpPr/>
          <p:nvPr/>
        </p:nvSpPr>
        <p:spPr>
          <a:xfrm>
            <a:off x="1601093" y="3236416"/>
            <a:ext cx="222845" cy="154583"/>
          </a:xfrm>
          <a:prstGeom prst="roundRect">
            <a:avLst>
              <a:gd name="adj" fmla="val 24647"/>
            </a:avLst>
          </a:prstGeom>
          <a:solidFill>
            <a:srgbClr val="F5F8F6"/>
          </a:solidFill>
          <a:ln>
            <a:noFill/>
          </a:ln>
        </p:spPr>
        <p:txBody>
          <a:bodyPr rtlCol="0" anchor="ctr"/>
          <a:lstStyle/>
          <a:p>
            <a:endParaRPr lang="en-US" dirty="0"/>
          </a:p>
        </p:txBody>
      </p:sp>
      <p:sp>
        <p:nvSpPr>
          <p:cNvPr id="153" name="Shape 153"/>
          <p:cNvSpPr/>
          <p:nvPr/>
        </p:nvSpPr>
        <p:spPr>
          <a:xfrm>
            <a:off x="1605163" y="3240487"/>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54" name="Shape 154"/>
          <p:cNvSpPr/>
          <p:nvPr/>
        </p:nvSpPr>
        <p:spPr>
          <a:xfrm>
            <a:off x="1970385" y="3236416"/>
            <a:ext cx="222845" cy="154583"/>
          </a:xfrm>
          <a:prstGeom prst="roundRect">
            <a:avLst>
              <a:gd name="adj" fmla="val 24647"/>
            </a:avLst>
          </a:prstGeom>
          <a:solidFill>
            <a:srgbClr val="F5F8F6"/>
          </a:solidFill>
          <a:ln>
            <a:noFill/>
          </a:ln>
        </p:spPr>
        <p:txBody>
          <a:bodyPr rtlCol="0" anchor="ctr"/>
          <a:lstStyle/>
          <a:p>
            <a:endParaRPr lang="en-US" dirty="0"/>
          </a:p>
        </p:txBody>
      </p:sp>
      <p:sp>
        <p:nvSpPr>
          <p:cNvPr id="155" name="Shape 155"/>
          <p:cNvSpPr/>
          <p:nvPr/>
        </p:nvSpPr>
        <p:spPr>
          <a:xfrm>
            <a:off x="1974456" y="3240487"/>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56" name="Shape 156"/>
          <p:cNvSpPr/>
          <p:nvPr/>
        </p:nvSpPr>
        <p:spPr>
          <a:xfrm>
            <a:off x="2327771" y="3236416"/>
            <a:ext cx="185837" cy="154583"/>
          </a:xfrm>
          <a:prstGeom prst="roundRect">
            <a:avLst>
              <a:gd name="adj" fmla="val 24647"/>
            </a:avLst>
          </a:prstGeom>
          <a:solidFill>
            <a:srgbClr val="F5F8F6"/>
          </a:solidFill>
          <a:ln>
            <a:noFill/>
          </a:ln>
        </p:spPr>
        <p:txBody>
          <a:bodyPr rtlCol="0" anchor="ctr"/>
          <a:lstStyle/>
          <a:p>
            <a:endParaRPr lang="en-US" dirty="0"/>
          </a:p>
        </p:txBody>
      </p:sp>
      <p:sp>
        <p:nvSpPr>
          <p:cNvPr id="157" name="Shape 157"/>
          <p:cNvSpPr/>
          <p:nvPr/>
        </p:nvSpPr>
        <p:spPr>
          <a:xfrm>
            <a:off x="2331842" y="3240487"/>
            <a:ext cx="177696"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58" name="Shape 158"/>
          <p:cNvSpPr/>
          <p:nvPr/>
        </p:nvSpPr>
        <p:spPr>
          <a:xfrm>
            <a:off x="2572941" y="3249315"/>
            <a:ext cx="4862" cy="128687"/>
          </a:xfrm>
          <a:prstGeom prst="rect">
            <a:avLst/>
          </a:prstGeom>
          <a:solidFill>
            <a:srgbClr val="D9E4E5"/>
          </a:solidFill>
          <a:ln>
            <a:noFill/>
          </a:ln>
        </p:spPr>
        <p:txBody>
          <a:bodyPr rtlCol="0" anchor="ctr"/>
          <a:lstStyle/>
          <a:p>
            <a:endParaRPr lang="en-US" dirty="0"/>
          </a:p>
        </p:txBody>
      </p:sp>
      <p:sp>
        <p:nvSpPr>
          <p:cNvPr id="159" name="Shape 159"/>
          <p:cNvSpPr/>
          <p:nvPr/>
        </p:nvSpPr>
        <p:spPr>
          <a:xfrm>
            <a:off x="2767608" y="3269159"/>
            <a:ext cx="89098" cy="89098"/>
          </a:xfrm>
          <a:prstGeom prst="ellipse">
            <a:avLst/>
          </a:prstGeom>
          <a:solidFill>
            <a:srgbClr val="00ADBF"/>
          </a:solidFill>
          <a:ln>
            <a:noFill/>
          </a:ln>
        </p:spPr>
        <p:txBody>
          <a:bodyPr rtlCol="0" anchor="ctr"/>
          <a:lstStyle/>
          <a:p>
            <a:endParaRPr lang="en-US" dirty="0"/>
          </a:p>
        </p:txBody>
      </p:sp>
      <p:sp>
        <p:nvSpPr>
          <p:cNvPr id="160" name="Shape 160"/>
          <p:cNvSpPr/>
          <p:nvPr/>
        </p:nvSpPr>
        <p:spPr>
          <a:xfrm>
            <a:off x="2771678" y="3273229"/>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161" name="Shape 161"/>
          <p:cNvSpPr/>
          <p:nvPr/>
        </p:nvSpPr>
        <p:spPr>
          <a:xfrm>
            <a:off x="2896295" y="3269159"/>
            <a:ext cx="89098" cy="89098"/>
          </a:xfrm>
          <a:prstGeom prst="ellipse">
            <a:avLst/>
          </a:prstGeom>
          <a:solidFill>
            <a:srgbClr val="003841"/>
          </a:solidFill>
          <a:ln>
            <a:noFill/>
          </a:ln>
        </p:spPr>
        <p:txBody>
          <a:bodyPr rtlCol="0" anchor="ctr"/>
          <a:lstStyle/>
          <a:p>
            <a:endParaRPr lang="en-US" dirty="0"/>
          </a:p>
        </p:txBody>
      </p:sp>
      <p:sp>
        <p:nvSpPr>
          <p:cNvPr id="162" name="Shape 162"/>
          <p:cNvSpPr/>
          <p:nvPr/>
        </p:nvSpPr>
        <p:spPr>
          <a:xfrm>
            <a:off x="2900365" y="3273229"/>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163" name="Shape 163"/>
          <p:cNvSpPr/>
          <p:nvPr/>
        </p:nvSpPr>
        <p:spPr>
          <a:xfrm>
            <a:off x="3024981" y="3269159"/>
            <a:ext cx="89098" cy="89098"/>
          </a:xfrm>
          <a:prstGeom prst="ellipse">
            <a:avLst/>
          </a:prstGeom>
          <a:solidFill>
            <a:srgbClr val="FFFFFF"/>
          </a:solidFill>
          <a:ln>
            <a:noFill/>
          </a:ln>
        </p:spPr>
        <p:txBody>
          <a:bodyPr rtlCol="0" anchor="ctr"/>
          <a:lstStyle/>
          <a:p>
            <a:endParaRPr lang="en-US" dirty="0"/>
          </a:p>
        </p:txBody>
      </p:sp>
      <p:sp>
        <p:nvSpPr>
          <p:cNvPr id="164" name="Shape 164"/>
          <p:cNvSpPr/>
          <p:nvPr/>
        </p:nvSpPr>
        <p:spPr>
          <a:xfrm>
            <a:off x="3029052" y="3273229"/>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165" name="Shape 165"/>
          <p:cNvSpPr/>
          <p:nvPr/>
        </p:nvSpPr>
        <p:spPr>
          <a:xfrm>
            <a:off x="3153668" y="3233241"/>
            <a:ext cx="319782" cy="160933"/>
          </a:xfrm>
          <a:prstGeom prst="roundRect">
            <a:avLst>
              <a:gd name="adj" fmla="val 23674"/>
            </a:avLst>
          </a:prstGeom>
          <a:solidFill>
            <a:srgbClr val="F5F8F6"/>
          </a:solidFill>
          <a:ln>
            <a:noFill/>
          </a:ln>
        </p:spPr>
        <p:txBody>
          <a:bodyPr rtlCol="0" anchor="ctr"/>
          <a:lstStyle/>
          <a:p>
            <a:endParaRPr lang="en-US" dirty="0"/>
          </a:p>
        </p:txBody>
      </p:sp>
      <p:sp>
        <p:nvSpPr>
          <p:cNvPr id="166" name="Shape 166"/>
          <p:cNvSpPr/>
          <p:nvPr/>
        </p:nvSpPr>
        <p:spPr>
          <a:xfrm>
            <a:off x="3157738" y="3237312"/>
            <a:ext cx="311641"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67" name="Shape 167"/>
          <p:cNvSpPr/>
          <p:nvPr/>
        </p:nvSpPr>
        <p:spPr>
          <a:xfrm>
            <a:off x="3739455" y="3269159"/>
            <a:ext cx="89098" cy="89098"/>
          </a:xfrm>
          <a:prstGeom prst="ellipse">
            <a:avLst/>
          </a:prstGeom>
          <a:solidFill>
            <a:srgbClr val="003841"/>
          </a:solidFill>
          <a:ln>
            <a:noFill/>
          </a:ln>
        </p:spPr>
        <p:txBody>
          <a:bodyPr rtlCol="0" anchor="ctr"/>
          <a:lstStyle/>
          <a:p>
            <a:endParaRPr lang="en-US" dirty="0"/>
          </a:p>
        </p:txBody>
      </p:sp>
      <p:sp>
        <p:nvSpPr>
          <p:cNvPr id="168" name="Shape 168"/>
          <p:cNvSpPr/>
          <p:nvPr/>
        </p:nvSpPr>
        <p:spPr>
          <a:xfrm>
            <a:off x="3743526" y="3273229"/>
            <a:ext cx="80957" cy="80957"/>
          </a:xfrm>
          <a:prstGeom prst="ellipse">
            <a:avLst/>
          </a:prstGeom>
          <a:noFill/>
          <a:ln w="8141">
            <a:solidFill>
              <a:srgbClr val="000000">
                <a:alpha val="12000"/>
              </a:srgbClr>
            </a:solidFill>
            <a:miter lim="800000"/>
          </a:ln>
        </p:spPr>
        <p:txBody>
          <a:bodyPr rtlCol="0" anchor="ctr"/>
          <a:lstStyle/>
          <a:p>
            <a:endParaRPr lang="en-US" dirty="0"/>
          </a:p>
        </p:txBody>
      </p:sp>
      <p:sp>
        <p:nvSpPr>
          <p:cNvPr id="169" name="Shape 169"/>
          <p:cNvSpPr/>
          <p:nvPr/>
        </p:nvSpPr>
        <p:spPr>
          <a:xfrm>
            <a:off x="3868142" y="3233241"/>
            <a:ext cx="251718" cy="160933"/>
          </a:xfrm>
          <a:prstGeom prst="roundRect">
            <a:avLst>
              <a:gd name="adj" fmla="val 23674"/>
            </a:avLst>
          </a:prstGeom>
          <a:solidFill>
            <a:srgbClr val="F5F8F6"/>
          </a:solidFill>
          <a:ln>
            <a:noFill/>
          </a:ln>
        </p:spPr>
        <p:txBody>
          <a:bodyPr rtlCol="0" anchor="ctr"/>
          <a:lstStyle/>
          <a:p>
            <a:endParaRPr lang="en-US" dirty="0"/>
          </a:p>
        </p:txBody>
      </p:sp>
      <p:sp>
        <p:nvSpPr>
          <p:cNvPr id="170" name="Shape 170"/>
          <p:cNvSpPr/>
          <p:nvPr/>
        </p:nvSpPr>
        <p:spPr>
          <a:xfrm>
            <a:off x="3872213" y="3237312"/>
            <a:ext cx="243577"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71" name="Shape 171"/>
          <p:cNvSpPr/>
          <p:nvPr/>
        </p:nvSpPr>
        <p:spPr>
          <a:xfrm>
            <a:off x="4424859" y="3236416"/>
            <a:ext cx="222845" cy="154583"/>
          </a:xfrm>
          <a:prstGeom prst="roundRect">
            <a:avLst>
              <a:gd name="adj" fmla="val 24647"/>
            </a:avLst>
          </a:prstGeom>
          <a:solidFill>
            <a:srgbClr val="F5F8F6"/>
          </a:solidFill>
          <a:ln>
            <a:noFill/>
          </a:ln>
        </p:spPr>
        <p:txBody>
          <a:bodyPr rtlCol="0" anchor="ctr"/>
          <a:lstStyle/>
          <a:p>
            <a:endParaRPr lang="en-US" dirty="0"/>
          </a:p>
        </p:txBody>
      </p:sp>
      <p:sp>
        <p:nvSpPr>
          <p:cNvPr id="172" name="Shape 172"/>
          <p:cNvSpPr/>
          <p:nvPr/>
        </p:nvSpPr>
        <p:spPr>
          <a:xfrm>
            <a:off x="4428929" y="3240487"/>
            <a:ext cx="214704"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73" name="Shape 173"/>
          <p:cNvSpPr/>
          <p:nvPr/>
        </p:nvSpPr>
        <p:spPr>
          <a:xfrm>
            <a:off x="4707037" y="3249315"/>
            <a:ext cx="4862" cy="128687"/>
          </a:xfrm>
          <a:prstGeom prst="rect">
            <a:avLst/>
          </a:prstGeom>
          <a:solidFill>
            <a:srgbClr val="D9E4E5"/>
          </a:solidFill>
          <a:ln>
            <a:noFill/>
          </a:ln>
        </p:spPr>
        <p:txBody>
          <a:bodyPr rtlCol="0" anchor="ctr"/>
          <a:lstStyle/>
          <a:p>
            <a:endParaRPr lang="en-US" dirty="0"/>
          </a:p>
        </p:txBody>
      </p:sp>
      <p:sp>
        <p:nvSpPr>
          <p:cNvPr id="174" name="Shape 174"/>
          <p:cNvSpPr/>
          <p:nvPr/>
        </p:nvSpPr>
        <p:spPr>
          <a:xfrm>
            <a:off x="4928691" y="3236416"/>
            <a:ext cx="742851" cy="154583"/>
          </a:xfrm>
          <a:prstGeom prst="roundRect">
            <a:avLst>
              <a:gd name="adj" fmla="val 24647"/>
            </a:avLst>
          </a:prstGeom>
          <a:solidFill>
            <a:srgbClr val="F5F8F6"/>
          </a:solidFill>
          <a:ln>
            <a:noFill/>
          </a:ln>
        </p:spPr>
        <p:txBody>
          <a:bodyPr rtlCol="0" anchor="ctr"/>
          <a:lstStyle/>
          <a:p>
            <a:endParaRPr lang="en-US" dirty="0"/>
          </a:p>
        </p:txBody>
      </p:sp>
      <p:sp>
        <p:nvSpPr>
          <p:cNvPr id="175" name="Shape 175"/>
          <p:cNvSpPr/>
          <p:nvPr/>
        </p:nvSpPr>
        <p:spPr>
          <a:xfrm>
            <a:off x="4932762" y="3240487"/>
            <a:ext cx="734710" cy="146442"/>
          </a:xfrm>
          <a:prstGeom prst="roundRect">
            <a:avLst>
              <a:gd name="adj" fmla="val 23238"/>
            </a:avLst>
          </a:prstGeom>
          <a:noFill/>
          <a:ln w="8141">
            <a:solidFill>
              <a:srgbClr val="D9E4E5"/>
            </a:solidFill>
            <a:miter lim="800000"/>
          </a:ln>
        </p:spPr>
        <p:txBody>
          <a:bodyPr rtlCol="0" anchor="ctr"/>
          <a:lstStyle/>
          <a:p>
            <a:endParaRPr lang="en-US" dirty="0"/>
          </a:p>
        </p:txBody>
      </p:sp>
      <p:sp>
        <p:nvSpPr>
          <p:cNvPr id="176" name="Shape 176"/>
          <p:cNvSpPr/>
          <p:nvPr/>
        </p:nvSpPr>
        <p:spPr>
          <a:xfrm>
            <a:off x="5730875" y="3249315"/>
            <a:ext cx="4862" cy="128687"/>
          </a:xfrm>
          <a:prstGeom prst="rect">
            <a:avLst/>
          </a:prstGeom>
          <a:solidFill>
            <a:srgbClr val="D9E4E5"/>
          </a:solidFill>
          <a:ln>
            <a:noFill/>
          </a:ln>
        </p:spPr>
        <p:txBody>
          <a:bodyPr rtlCol="0" anchor="ctr"/>
          <a:lstStyle/>
          <a:p>
            <a:endParaRPr lang="en-US" dirty="0"/>
          </a:p>
        </p:txBody>
      </p:sp>
      <p:sp>
        <p:nvSpPr>
          <p:cNvPr id="177" name="Shape 177"/>
          <p:cNvSpPr/>
          <p:nvPr/>
        </p:nvSpPr>
        <p:spPr>
          <a:xfrm>
            <a:off x="6003727" y="3233241"/>
            <a:ext cx="299740" cy="160933"/>
          </a:xfrm>
          <a:prstGeom prst="roundRect">
            <a:avLst>
              <a:gd name="adj" fmla="val 23674"/>
            </a:avLst>
          </a:prstGeom>
          <a:solidFill>
            <a:srgbClr val="FFFFFF"/>
          </a:solidFill>
          <a:ln>
            <a:noFill/>
          </a:ln>
        </p:spPr>
        <p:txBody>
          <a:bodyPr rtlCol="0" anchor="ctr"/>
          <a:lstStyle/>
          <a:p>
            <a:endParaRPr lang="en-US" dirty="0"/>
          </a:p>
        </p:txBody>
      </p:sp>
      <p:sp>
        <p:nvSpPr>
          <p:cNvPr id="178" name="Shape 178"/>
          <p:cNvSpPr/>
          <p:nvPr/>
        </p:nvSpPr>
        <p:spPr>
          <a:xfrm>
            <a:off x="6007797" y="3237312"/>
            <a:ext cx="291599"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79" name="Shape 179"/>
          <p:cNvSpPr/>
          <p:nvPr/>
        </p:nvSpPr>
        <p:spPr>
          <a:xfrm>
            <a:off x="6343055" y="3233241"/>
            <a:ext cx="398959" cy="160933"/>
          </a:xfrm>
          <a:prstGeom prst="roundRect">
            <a:avLst>
              <a:gd name="adj" fmla="val 23674"/>
            </a:avLst>
          </a:prstGeom>
          <a:solidFill>
            <a:srgbClr val="FFFFFF"/>
          </a:solidFill>
          <a:ln>
            <a:noFill/>
          </a:ln>
        </p:spPr>
        <p:txBody>
          <a:bodyPr rtlCol="0" anchor="ctr"/>
          <a:lstStyle/>
          <a:p>
            <a:endParaRPr lang="en-US" dirty="0"/>
          </a:p>
        </p:txBody>
      </p:sp>
      <p:sp>
        <p:nvSpPr>
          <p:cNvPr id="180" name="Shape 180"/>
          <p:cNvSpPr/>
          <p:nvPr/>
        </p:nvSpPr>
        <p:spPr>
          <a:xfrm>
            <a:off x="6347125" y="3237312"/>
            <a:ext cx="39081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81" name="Shape 181"/>
          <p:cNvSpPr/>
          <p:nvPr/>
        </p:nvSpPr>
        <p:spPr>
          <a:xfrm>
            <a:off x="6781602" y="3233241"/>
            <a:ext cx="456208" cy="160933"/>
          </a:xfrm>
          <a:prstGeom prst="roundRect">
            <a:avLst>
              <a:gd name="adj" fmla="val 23674"/>
            </a:avLst>
          </a:prstGeom>
          <a:solidFill>
            <a:srgbClr val="FFFFFF"/>
          </a:solidFill>
          <a:ln>
            <a:noFill/>
          </a:ln>
        </p:spPr>
        <p:txBody>
          <a:bodyPr rtlCol="0" anchor="ctr"/>
          <a:lstStyle/>
          <a:p>
            <a:endParaRPr lang="en-US" dirty="0"/>
          </a:p>
        </p:txBody>
      </p:sp>
      <p:sp>
        <p:nvSpPr>
          <p:cNvPr id="182" name="Shape 182"/>
          <p:cNvSpPr/>
          <p:nvPr/>
        </p:nvSpPr>
        <p:spPr>
          <a:xfrm>
            <a:off x="6785672" y="3237312"/>
            <a:ext cx="448067"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83" name="Shape 183"/>
          <p:cNvSpPr/>
          <p:nvPr/>
        </p:nvSpPr>
        <p:spPr>
          <a:xfrm>
            <a:off x="7277398" y="3233241"/>
            <a:ext cx="288925" cy="160933"/>
          </a:xfrm>
          <a:prstGeom prst="roundRect">
            <a:avLst>
              <a:gd name="adj" fmla="val 23674"/>
            </a:avLst>
          </a:prstGeom>
          <a:solidFill>
            <a:srgbClr val="FFFFFF"/>
          </a:solidFill>
          <a:ln>
            <a:noFill/>
          </a:ln>
        </p:spPr>
        <p:txBody>
          <a:bodyPr rtlCol="0" anchor="ctr"/>
          <a:lstStyle/>
          <a:p>
            <a:endParaRPr lang="en-US" dirty="0"/>
          </a:p>
        </p:txBody>
      </p:sp>
      <p:sp>
        <p:nvSpPr>
          <p:cNvPr id="184" name="Shape 184"/>
          <p:cNvSpPr/>
          <p:nvPr/>
        </p:nvSpPr>
        <p:spPr>
          <a:xfrm>
            <a:off x="7281468" y="3237312"/>
            <a:ext cx="280784"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85" name="Shape 185"/>
          <p:cNvSpPr/>
          <p:nvPr/>
        </p:nvSpPr>
        <p:spPr>
          <a:xfrm>
            <a:off x="7625655" y="3249315"/>
            <a:ext cx="4862" cy="128687"/>
          </a:xfrm>
          <a:prstGeom prst="rect">
            <a:avLst/>
          </a:prstGeom>
          <a:solidFill>
            <a:srgbClr val="D9E4E5"/>
          </a:solidFill>
          <a:ln>
            <a:noFill/>
          </a:ln>
        </p:spPr>
        <p:txBody>
          <a:bodyPr rtlCol="0" anchor="ctr"/>
          <a:lstStyle/>
          <a:p>
            <a:endParaRPr lang="en-US" dirty="0"/>
          </a:p>
        </p:txBody>
      </p:sp>
      <p:sp>
        <p:nvSpPr>
          <p:cNvPr id="186" name="Shape 186"/>
          <p:cNvSpPr/>
          <p:nvPr/>
        </p:nvSpPr>
        <p:spPr>
          <a:xfrm>
            <a:off x="7689850" y="3233241"/>
            <a:ext cx="450949" cy="160933"/>
          </a:xfrm>
          <a:prstGeom prst="roundRect">
            <a:avLst>
              <a:gd name="adj" fmla="val 23674"/>
            </a:avLst>
          </a:prstGeom>
          <a:solidFill>
            <a:srgbClr val="FFFFFF"/>
          </a:solidFill>
          <a:ln>
            <a:noFill/>
          </a:ln>
        </p:spPr>
        <p:txBody>
          <a:bodyPr rtlCol="0" anchor="ctr"/>
          <a:lstStyle/>
          <a:p>
            <a:endParaRPr lang="en-US" dirty="0"/>
          </a:p>
        </p:txBody>
      </p:sp>
      <p:sp>
        <p:nvSpPr>
          <p:cNvPr id="187" name="Shape 187"/>
          <p:cNvSpPr/>
          <p:nvPr/>
        </p:nvSpPr>
        <p:spPr>
          <a:xfrm>
            <a:off x="7693921" y="3237312"/>
            <a:ext cx="442808"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88" name="Shape 188"/>
          <p:cNvSpPr/>
          <p:nvPr/>
        </p:nvSpPr>
        <p:spPr>
          <a:xfrm>
            <a:off x="8180388" y="3233241"/>
            <a:ext cx="346174" cy="160933"/>
          </a:xfrm>
          <a:prstGeom prst="roundRect">
            <a:avLst>
              <a:gd name="adj" fmla="val 23674"/>
            </a:avLst>
          </a:prstGeom>
          <a:solidFill>
            <a:srgbClr val="FFFFFF"/>
          </a:solidFill>
          <a:ln>
            <a:noFill/>
          </a:ln>
        </p:spPr>
        <p:txBody>
          <a:bodyPr rtlCol="0" anchor="ctr"/>
          <a:lstStyle/>
          <a:p>
            <a:endParaRPr lang="en-US" dirty="0"/>
          </a:p>
        </p:txBody>
      </p:sp>
      <p:sp>
        <p:nvSpPr>
          <p:cNvPr id="189" name="Shape 189"/>
          <p:cNvSpPr/>
          <p:nvPr/>
        </p:nvSpPr>
        <p:spPr>
          <a:xfrm>
            <a:off x="8184458" y="3237312"/>
            <a:ext cx="338033"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90" name="Shape 190"/>
          <p:cNvSpPr/>
          <p:nvPr/>
        </p:nvSpPr>
        <p:spPr>
          <a:xfrm>
            <a:off x="8566150" y="3233241"/>
            <a:ext cx="211237" cy="160933"/>
          </a:xfrm>
          <a:prstGeom prst="roundRect">
            <a:avLst>
              <a:gd name="adj" fmla="val 23674"/>
            </a:avLst>
          </a:prstGeom>
          <a:solidFill>
            <a:srgbClr val="FFFFFF"/>
          </a:solidFill>
          <a:ln>
            <a:noFill/>
          </a:ln>
        </p:spPr>
        <p:txBody>
          <a:bodyPr rtlCol="0" anchor="ctr"/>
          <a:lstStyle/>
          <a:p>
            <a:endParaRPr lang="en-US" dirty="0"/>
          </a:p>
        </p:txBody>
      </p:sp>
      <p:sp>
        <p:nvSpPr>
          <p:cNvPr id="191" name="Shape 191"/>
          <p:cNvSpPr/>
          <p:nvPr/>
        </p:nvSpPr>
        <p:spPr>
          <a:xfrm>
            <a:off x="8570221" y="3237312"/>
            <a:ext cx="203096"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92" name="Shape 192"/>
          <p:cNvSpPr/>
          <p:nvPr/>
        </p:nvSpPr>
        <p:spPr>
          <a:xfrm>
            <a:off x="8836720" y="3249315"/>
            <a:ext cx="4862" cy="128687"/>
          </a:xfrm>
          <a:prstGeom prst="rect">
            <a:avLst/>
          </a:prstGeom>
          <a:solidFill>
            <a:srgbClr val="D9E4E5"/>
          </a:solidFill>
          <a:ln>
            <a:noFill/>
          </a:ln>
        </p:spPr>
        <p:txBody>
          <a:bodyPr rtlCol="0" anchor="ctr"/>
          <a:lstStyle/>
          <a:p>
            <a:endParaRPr lang="en-US" dirty="0"/>
          </a:p>
        </p:txBody>
      </p:sp>
      <p:sp>
        <p:nvSpPr>
          <p:cNvPr id="193" name="Shape 193"/>
          <p:cNvSpPr/>
          <p:nvPr/>
        </p:nvSpPr>
        <p:spPr>
          <a:xfrm>
            <a:off x="8900914" y="3233241"/>
            <a:ext cx="471686" cy="160933"/>
          </a:xfrm>
          <a:prstGeom prst="roundRect">
            <a:avLst>
              <a:gd name="adj" fmla="val 23674"/>
            </a:avLst>
          </a:prstGeom>
          <a:solidFill>
            <a:srgbClr val="FFFFFF"/>
          </a:solidFill>
          <a:ln>
            <a:noFill/>
          </a:ln>
        </p:spPr>
        <p:txBody>
          <a:bodyPr rtlCol="0" anchor="ctr"/>
          <a:lstStyle/>
          <a:p>
            <a:endParaRPr lang="en-US" dirty="0"/>
          </a:p>
        </p:txBody>
      </p:sp>
      <p:sp>
        <p:nvSpPr>
          <p:cNvPr id="194" name="Shape 194"/>
          <p:cNvSpPr/>
          <p:nvPr/>
        </p:nvSpPr>
        <p:spPr>
          <a:xfrm>
            <a:off x="8904985" y="3237312"/>
            <a:ext cx="463545" cy="152792"/>
          </a:xfrm>
          <a:prstGeom prst="roundRect">
            <a:avLst>
              <a:gd name="adj" fmla="val 22272"/>
            </a:avLst>
          </a:prstGeom>
          <a:noFill/>
          <a:ln w="8141">
            <a:solidFill>
              <a:srgbClr val="D9E4E5"/>
            </a:solidFill>
            <a:miter lim="800000"/>
          </a:ln>
        </p:spPr>
        <p:txBody>
          <a:bodyPr rtlCol="0" anchor="ctr"/>
          <a:lstStyle/>
          <a:p>
            <a:endParaRPr lang="en-US" dirty="0"/>
          </a:p>
        </p:txBody>
      </p:sp>
      <p:sp>
        <p:nvSpPr>
          <p:cNvPr id="195" name="Shape 195"/>
          <p:cNvSpPr/>
          <p:nvPr/>
        </p:nvSpPr>
        <p:spPr>
          <a:xfrm>
            <a:off x="9412188" y="3233241"/>
            <a:ext cx="301129" cy="160933"/>
          </a:xfrm>
          <a:prstGeom prst="roundRect">
            <a:avLst>
              <a:gd name="adj" fmla="val 23674"/>
            </a:avLst>
          </a:prstGeom>
          <a:solidFill>
            <a:srgbClr val="007B85"/>
          </a:solidFill>
          <a:ln>
            <a:noFill/>
          </a:ln>
        </p:spPr>
        <p:txBody>
          <a:bodyPr rtlCol="0" anchor="ctr"/>
          <a:lstStyle/>
          <a:p>
            <a:endParaRPr lang="en-US" dirty="0"/>
          </a:p>
        </p:txBody>
      </p:sp>
      <p:sp>
        <p:nvSpPr>
          <p:cNvPr id="196" name="Shape 196"/>
          <p:cNvSpPr/>
          <p:nvPr/>
        </p:nvSpPr>
        <p:spPr>
          <a:xfrm>
            <a:off x="9416259" y="3237312"/>
            <a:ext cx="292988" cy="152792"/>
          </a:xfrm>
          <a:prstGeom prst="roundRect">
            <a:avLst>
              <a:gd name="adj" fmla="val 22272"/>
            </a:avLst>
          </a:prstGeom>
          <a:noFill/>
          <a:ln w="8141">
            <a:solidFill>
              <a:srgbClr val="007B85"/>
            </a:solidFill>
            <a:miter lim="800000"/>
          </a:ln>
        </p:spPr>
        <p:txBody>
          <a:bodyPr rtlCol="0" anchor="ctr"/>
          <a:lstStyle/>
          <a:p>
            <a:endParaRPr lang="en-US" dirty="0"/>
          </a:p>
        </p:txBody>
      </p:sp>
      <p:sp>
        <p:nvSpPr>
          <p:cNvPr id="197" name="Shape 197"/>
          <p:cNvSpPr/>
          <p:nvPr/>
        </p:nvSpPr>
        <p:spPr>
          <a:xfrm>
            <a:off x="508000" y="4587776"/>
            <a:ext cx="5435600" cy="6350"/>
          </a:xfrm>
          <a:prstGeom prst="rect">
            <a:avLst/>
          </a:prstGeom>
          <a:solidFill>
            <a:srgbClr val="EBF1F2"/>
          </a:solidFill>
          <a:ln>
            <a:noFill/>
          </a:ln>
        </p:spPr>
        <p:txBody>
          <a:bodyPr rtlCol="0" anchor="ctr"/>
          <a:lstStyle/>
          <a:p>
            <a:endParaRPr lang="en-US" dirty="0"/>
          </a:p>
        </p:txBody>
      </p:sp>
      <p:sp>
        <p:nvSpPr>
          <p:cNvPr id="198" name="Shape 198"/>
          <p:cNvSpPr/>
          <p:nvPr/>
        </p:nvSpPr>
        <p:spPr>
          <a:xfrm>
            <a:off x="508000" y="5162451"/>
            <a:ext cx="5435600" cy="6350"/>
          </a:xfrm>
          <a:prstGeom prst="rect">
            <a:avLst/>
          </a:prstGeom>
          <a:solidFill>
            <a:srgbClr val="EBF1F2"/>
          </a:solidFill>
          <a:ln>
            <a:noFill/>
          </a:ln>
        </p:spPr>
        <p:txBody>
          <a:bodyPr rtlCol="0" anchor="ctr"/>
          <a:lstStyle/>
          <a:p>
            <a:endParaRPr lang="en-US" dirty="0"/>
          </a:p>
        </p:txBody>
      </p:sp>
      <p:sp>
        <p:nvSpPr>
          <p:cNvPr id="199" name="Shape 199"/>
          <p:cNvSpPr/>
          <p:nvPr/>
        </p:nvSpPr>
        <p:spPr>
          <a:xfrm>
            <a:off x="508000" y="5932388"/>
            <a:ext cx="5435600" cy="6350"/>
          </a:xfrm>
          <a:prstGeom prst="rect">
            <a:avLst/>
          </a:prstGeom>
          <a:solidFill>
            <a:srgbClr val="EBF1F2"/>
          </a:solidFill>
          <a:ln>
            <a:noFill/>
          </a:ln>
        </p:spPr>
        <p:txBody>
          <a:bodyPr rtlCol="0" anchor="ctr"/>
          <a:lstStyle/>
          <a:p>
            <a:endParaRPr lang="en-US" dirty="0"/>
          </a:p>
        </p:txBody>
      </p:sp>
      <p:sp>
        <p:nvSpPr>
          <p:cNvPr id="200" name="Shape 200"/>
          <p:cNvSpPr/>
          <p:nvPr/>
        </p:nvSpPr>
        <p:spPr>
          <a:xfrm>
            <a:off x="6248400" y="4392513"/>
            <a:ext cx="5435600" cy="6350"/>
          </a:xfrm>
          <a:prstGeom prst="rect">
            <a:avLst/>
          </a:prstGeom>
          <a:solidFill>
            <a:srgbClr val="EBF1F2"/>
          </a:solidFill>
          <a:ln>
            <a:noFill/>
          </a:ln>
        </p:spPr>
        <p:txBody>
          <a:bodyPr rtlCol="0" anchor="ctr"/>
          <a:lstStyle/>
          <a:p>
            <a:endParaRPr lang="en-US" dirty="0"/>
          </a:p>
        </p:txBody>
      </p:sp>
      <p:sp>
        <p:nvSpPr>
          <p:cNvPr id="201" name="Shape 201"/>
          <p:cNvSpPr/>
          <p:nvPr/>
        </p:nvSpPr>
        <p:spPr>
          <a:xfrm>
            <a:off x="6248400" y="4967188"/>
            <a:ext cx="5435600" cy="6350"/>
          </a:xfrm>
          <a:prstGeom prst="rect">
            <a:avLst/>
          </a:prstGeom>
          <a:solidFill>
            <a:srgbClr val="EBF1F2"/>
          </a:solidFill>
          <a:ln>
            <a:noFill/>
          </a:ln>
        </p:spPr>
        <p:txBody>
          <a:bodyPr rtlCol="0" anchor="ctr"/>
          <a:lstStyle/>
          <a:p>
            <a:endParaRPr lang="en-US" dirty="0"/>
          </a:p>
        </p:txBody>
      </p:sp>
      <p:sp>
        <p:nvSpPr>
          <p:cNvPr id="202" name="Shape 202"/>
          <p:cNvSpPr/>
          <p:nvPr/>
        </p:nvSpPr>
        <p:spPr>
          <a:xfrm>
            <a:off x="6248400" y="5737126"/>
            <a:ext cx="5435600" cy="6350"/>
          </a:xfrm>
          <a:prstGeom prst="rect">
            <a:avLst/>
          </a:prstGeom>
          <a:solidFill>
            <a:srgbClr val="EBF1F2"/>
          </a:solidFill>
          <a:ln>
            <a:noFill/>
          </a:ln>
        </p:spPr>
        <p:txBody>
          <a:bodyPr rtlCol="0" anchor="ctr"/>
          <a:lstStyle/>
          <a:p>
            <a:endParaRPr lang="en-US" dirty="0"/>
          </a:p>
        </p:txBody>
      </p:sp>
      <p:sp>
        <p:nvSpPr>
          <p:cNvPr id="203" name="Text 203"/>
          <p:cNvSpPr txBox="1"/>
          <p:nvPr/>
        </p:nvSpPr>
        <p:spPr>
          <a:xfrm>
            <a:off x="570706" y="1771868"/>
            <a:ext cx="54471" cy="9969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204" name="Text 204"/>
          <p:cNvSpPr txBox="1"/>
          <p:nvPr/>
        </p:nvSpPr>
        <p:spPr>
          <a:xfrm>
            <a:off x="544016" y="1916748"/>
            <a:ext cx="107950"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05" name="Text 205"/>
          <p:cNvSpPr txBox="1"/>
          <p:nvPr/>
        </p:nvSpPr>
        <p:spPr>
          <a:xfrm>
            <a:off x="562074" y="2048014"/>
            <a:ext cx="71834"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06" name="Text 206"/>
          <p:cNvSpPr txBox="1"/>
          <p:nvPr/>
        </p:nvSpPr>
        <p:spPr>
          <a:xfrm>
            <a:off x="803870" y="1769467"/>
            <a:ext cx="182563"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Text</a:t>
            </a:r>
            <a:endParaRPr lang="en-US" kern="100" sz="625" b="1" cap="all" spc="88" dirty="0">
              <a:solidFill>
                <a:srgbClr val="FFFFFF"/>
              </a:solidFill>
              <a:latin typeface="Aptos"/>
              <a:ea typeface="Aptos"/>
              <a:cs typeface="Aptos"/>
            </a:endParaRPr>
          </a:p>
        </p:txBody>
      </p:sp>
      <p:sp>
        <p:nvSpPr>
          <p:cNvPr id="207" name="Text 207"/>
          <p:cNvSpPr txBox="1"/>
          <p:nvPr/>
        </p:nvSpPr>
        <p:spPr>
          <a:xfrm>
            <a:off x="1131987" y="1769467"/>
            <a:ext cx="249634"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Shape</a:t>
            </a:r>
            <a:endParaRPr lang="en-US" kern="100" sz="625" b="1" cap="all" spc="88" dirty="0">
              <a:solidFill>
                <a:srgbClr val="8A9699"/>
              </a:solidFill>
              <a:latin typeface="Aptos"/>
              <a:ea typeface="Aptos"/>
              <a:cs typeface="Aptos"/>
            </a:endParaRPr>
          </a:p>
        </p:txBody>
      </p:sp>
      <p:sp>
        <p:nvSpPr>
          <p:cNvPr id="208" name="Text 208"/>
          <p:cNvSpPr txBox="1"/>
          <p:nvPr/>
        </p:nvSpPr>
        <p:spPr>
          <a:xfrm>
            <a:off x="1527175" y="1769467"/>
            <a:ext cx="156666"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SVG</a:t>
            </a:r>
            <a:endParaRPr lang="en-US" kern="100" sz="625" b="1" cap="all" spc="88" dirty="0">
              <a:solidFill>
                <a:srgbClr val="8A9699"/>
              </a:solidFill>
              <a:latin typeface="Aptos"/>
              <a:ea typeface="Aptos"/>
              <a:cs typeface="Aptos"/>
            </a:endParaRPr>
          </a:p>
        </p:txBody>
      </p:sp>
      <p:sp>
        <p:nvSpPr>
          <p:cNvPr id="209" name="Text 209"/>
          <p:cNvSpPr txBox="1"/>
          <p:nvPr/>
        </p:nvSpPr>
        <p:spPr>
          <a:xfrm>
            <a:off x="795437" y="1993047"/>
            <a:ext cx="5873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B</a:t>
            </a:r>
            <a:endParaRPr lang="en-US" kern="100" sz="750" b="1" dirty="0">
              <a:solidFill>
                <a:srgbClr val="FFFFFF"/>
              </a:solidFill>
              <a:latin typeface="Aptos"/>
              <a:ea typeface="Aptos"/>
              <a:cs typeface="Aptos"/>
            </a:endParaRPr>
          </a:p>
        </p:txBody>
      </p:sp>
      <p:sp>
        <p:nvSpPr>
          <p:cNvPr id="210" name="Text 210"/>
          <p:cNvSpPr txBox="1"/>
          <p:nvPr/>
        </p:nvSpPr>
        <p:spPr>
          <a:xfrm>
            <a:off x="1002705" y="1993047"/>
            <a:ext cx="3462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i="1" dirty="0">
                <a:solidFill>
                  <a:srgbClr val="0A1416"/>
                </a:solidFill>
                <a:latin typeface="Aptos"/>
                <a:ea typeface="Aptos"/>
                <a:cs typeface="Aptos"/>
              </a:rPr>
              <a:t>I</a:t>
            </a:r>
            <a:endParaRPr lang="en-US" kern="100" sz="750" b="1" i="1" dirty="0">
              <a:solidFill>
                <a:srgbClr val="0A1416"/>
              </a:solidFill>
              <a:latin typeface="Aptos"/>
              <a:ea typeface="Aptos"/>
              <a:cs typeface="Aptos"/>
            </a:endParaRPr>
          </a:p>
        </p:txBody>
      </p:sp>
      <p:sp>
        <p:nvSpPr>
          <p:cNvPr id="211" name="Text 211"/>
          <p:cNvSpPr txBox="1"/>
          <p:nvPr/>
        </p:nvSpPr>
        <p:spPr>
          <a:xfrm>
            <a:off x="1185863" y="1993047"/>
            <a:ext cx="64492"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u="sng" dirty="0">
                <a:solidFill>
                  <a:srgbClr val="0A1416"/>
                </a:solidFill>
                <a:latin typeface="Aptos"/>
                <a:ea typeface="Aptos"/>
                <a:cs typeface="Aptos"/>
              </a:rPr>
              <a:t>U</a:t>
            </a:r>
            <a:endParaRPr lang="en-US" kern="100" sz="750" b="1" u="sng" dirty="0">
              <a:solidFill>
                <a:srgbClr val="0A1416"/>
              </a:solidFill>
              <a:latin typeface="Aptos"/>
              <a:ea typeface="Aptos"/>
              <a:cs typeface="Aptos"/>
            </a:endParaRPr>
          </a:p>
        </p:txBody>
      </p:sp>
      <p:sp>
        <p:nvSpPr>
          <p:cNvPr id="212" name="Text 212"/>
          <p:cNvSpPr txBox="1"/>
          <p:nvPr/>
        </p:nvSpPr>
        <p:spPr>
          <a:xfrm>
            <a:off x="1398885" y="1993047"/>
            <a:ext cx="57150"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strike="sngStrike" dirty="0">
                <a:solidFill>
                  <a:srgbClr val="0A1416"/>
                </a:solidFill>
                <a:latin typeface="Aptos"/>
                <a:ea typeface="Aptos"/>
                <a:cs typeface="Aptos"/>
              </a:rPr>
              <a:t>S</a:t>
            </a:r>
            <a:endParaRPr lang="en-US" kern="100" sz="750" b="1" strike="sngStrike" dirty="0">
              <a:solidFill>
                <a:srgbClr val="0A1416"/>
              </a:solidFill>
              <a:latin typeface="Aptos"/>
              <a:ea typeface="Aptos"/>
              <a:cs typeface="Aptos"/>
            </a:endParaRPr>
          </a:p>
        </p:txBody>
      </p:sp>
      <p:sp>
        <p:nvSpPr>
          <p:cNvPr id="213" name="Text 213"/>
          <p:cNvSpPr txBox="1"/>
          <p:nvPr/>
        </p:nvSpPr>
        <p:spPr>
          <a:xfrm>
            <a:off x="1688505" y="1993047"/>
            <a:ext cx="98524"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a:t>
            </a:r>
            <a:endParaRPr lang="en-US" kern="100" sz="750" b="1" dirty="0">
              <a:solidFill>
                <a:srgbClr val="0A1416"/>
              </a:solidFill>
              <a:latin typeface="Aptos"/>
              <a:ea typeface="Aptos"/>
              <a:cs typeface="Aptos"/>
            </a:endParaRPr>
          </a:p>
        </p:txBody>
      </p:sp>
      <p:sp>
        <p:nvSpPr>
          <p:cNvPr id="214" name="Text 214"/>
          <p:cNvSpPr txBox="1"/>
          <p:nvPr/>
        </p:nvSpPr>
        <p:spPr>
          <a:xfrm>
            <a:off x="1930598" y="1994698"/>
            <a:ext cx="169366"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24 px</a:t>
            </a:r>
            <a:endParaRPr lang="en-US" kern="100" sz="700" b="0" dirty="0">
              <a:solidFill>
                <a:srgbClr val="2E3B3E"/>
              </a:solidFill>
              <a:latin typeface="Aptos"/>
              <a:ea typeface="Aptos"/>
              <a:cs typeface="Aptos"/>
            </a:endParaRPr>
          </a:p>
        </p:txBody>
      </p:sp>
      <p:sp>
        <p:nvSpPr>
          <p:cNvPr id="215" name="Text 215"/>
          <p:cNvSpPr txBox="1"/>
          <p:nvPr/>
        </p:nvSpPr>
        <p:spPr>
          <a:xfrm>
            <a:off x="2243534" y="1993047"/>
            <a:ext cx="98524"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a:t>
            </a:r>
            <a:endParaRPr lang="en-US" kern="100" sz="750" b="1" dirty="0">
              <a:solidFill>
                <a:srgbClr val="0A1416"/>
              </a:solidFill>
              <a:latin typeface="Aptos"/>
              <a:ea typeface="Aptos"/>
              <a:cs typeface="Aptos"/>
            </a:endParaRPr>
          </a:p>
        </p:txBody>
      </p:sp>
      <p:sp>
        <p:nvSpPr>
          <p:cNvPr id="216" name="Text 216"/>
          <p:cNvSpPr txBox="1"/>
          <p:nvPr/>
        </p:nvSpPr>
        <p:spPr>
          <a:xfrm>
            <a:off x="2569567" y="1997873"/>
            <a:ext cx="232569"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Aptos ▾</a:t>
            </a:r>
            <a:endParaRPr lang="en-US" kern="100" sz="700" b="0" dirty="0">
              <a:solidFill>
                <a:srgbClr val="2E3B3E"/>
              </a:solidFill>
              <a:latin typeface="Aptos"/>
              <a:ea typeface="Aptos"/>
              <a:cs typeface="Aptos"/>
            </a:endParaRPr>
          </a:p>
        </p:txBody>
      </p:sp>
      <p:sp>
        <p:nvSpPr>
          <p:cNvPr id="217" name="Text 217"/>
          <p:cNvSpPr txBox="1"/>
          <p:nvPr/>
        </p:nvSpPr>
        <p:spPr>
          <a:xfrm>
            <a:off x="2968823" y="1993174"/>
            <a:ext cx="202109"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Colour</a:t>
            </a:r>
            <a:endParaRPr lang="en-US" kern="100" sz="650" b="0" dirty="0">
              <a:solidFill>
                <a:srgbClr val="8A9699"/>
              </a:solidFill>
              <a:latin typeface="Aptos"/>
              <a:ea typeface="Aptos"/>
              <a:cs typeface="Aptos"/>
            </a:endParaRPr>
          </a:p>
        </p:txBody>
      </p:sp>
      <p:sp>
        <p:nvSpPr>
          <p:cNvPr id="218" name="Text 218"/>
          <p:cNvSpPr txBox="1"/>
          <p:nvPr/>
        </p:nvSpPr>
        <p:spPr>
          <a:xfrm>
            <a:off x="4381897" y="1993047"/>
            <a:ext cx="5238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19" name="Text 219"/>
          <p:cNvSpPr txBox="1"/>
          <p:nvPr/>
        </p:nvSpPr>
        <p:spPr>
          <a:xfrm>
            <a:off x="4582815" y="1989872"/>
            <a:ext cx="78085"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20" name="Text 220"/>
          <p:cNvSpPr txBox="1"/>
          <p:nvPr/>
        </p:nvSpPr>
        <p:spPr>
          <a:xfrm>
            <a:off x="4809430" y="1993047"/>
            <a:ext cx="5238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21" name="Text 221"/>
          <p:cNvSpPr txBox="1"/>
          <p:nvPr/>
        </p:nvSpPr>
        <p:spPr>
          <a:xfrm>
            <a:off x="5094288" y="1993047"/>
            <a:ext cx="196949"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Clear</a:t>
            </a:r>
            <a:endParaRPr lang="en-US" kern="100" sz="750" b="1" dirty="0">
              <a:solidFill>
                <a:srgbClr val="0A1416"/>
              </a:solidFill>
              <a:latin typeface="Aptos"/>
              <a:ea typeface="Aptos"/>
              <a:cs typeface="Aptos"/>
            </a:endParaRPr>
          </a:p>
        </p:txBody>
      </p:sp>
      <p:sp>
        <p:nvSpPr>
          <p:cNvPr id="222" name="Text 222"/>
          <p:cNvSpPr txBox="1"/>
          <p:nvPr/>
        </p:nvSpPr>
        <p:spPr>
          <a:xfrm>
            <a:off x="5439767" y="1993047"/>
            <a:ext cx="19218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sp>
        <p:nvSpPr>
          <p:cNvPr id="223" name="Text 223"/>
          <p:cNvSpPr txBox="1"/>
          <p:nvPr/>
        </p:nvSpPr>
        <p:spPr>
          <a:xfrm>
            <a:off x="570706" y="2303780"/>
            <a:ext cx="54471" cy="9969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224" name="Text 224"/>
          <p:cNvSpPr txBox="1"/>
          <p:nvPr/>
        </p:nvSpPr>
        <p:spPr>
          <a:xfrm>
            <a:off x="544016" y="2448659"/>
            <a:ext cx="107950"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25" name="Text 225"/>
          <p:cNvSpPr txBox="1"/>
          <p:nvPr/>
        </p:nvSpPr>
        <p:spPr>
          <a:xfrm>
            <a:off x="562074" y="2579926"/>
            <a:ext cx="71834"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26" name="Text 226"/>
          <p:cNvSpPr txBox="1"/>
          <p:nvPr/>
        </p:nvSpPr>
        <p:spPr>
          <a:xfrm>
            <a:off x="803870" y="2301379"/>
            <a:ext cx="182563"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Text</a:t>
            </a:r>
            <a:endParaRPr lang="en-US" kern="100" sz="625" b="1" cap="all" spc="88" dirty="0">
              <a:solidFill>
                <a:srgbClr val="8A9699"/>
              </a:solidFill>
              <a:latin typeface="Aptos"/>
              <a:ea typeface="Aptos"/>
              <a:cs typeface="Aptos"/>
            </a:endParaRPr>
          </a:p>
        </p:txBody>
      </p:sp>
      <p:sp>
        <p:nvSpPr>
          <p:cNvPr id="227" name="Text 227"/>
          <p:cNvSpPr txBox="1"/>
          <p:nvPr/>
        </p:nvSpPr>
        <p:spPr>
          <a:xfrm>
            <a:off x="1131987" y="2301379"/>
            <a:ext cx="249634"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Shape</a:t>
            </a:r>
            <a:endParaRPr lang="en-US" kern="100" sz="625" b="1" cap="all" spc="88" dirty="0">
              <a:solidFill>
                <a:srgbClr val="FFFFFF"/>
              </a:solidFill>
              <a:latin typeface="Aptos"/>
              <a:ea typeface="Aptos"/>
              <a:cs typeface="Aptos"/>
            </a:endParaRPr>
          </a:p>
        </p:txBody>
      </p:sp>
      <p:sp>
        <p:nvSpPr>
          <p:cNvPr id="228" name="Text 228"/>
          <p:cNvSpPr txBox="1"/>
          <p:nvPr/>
        </p:nvSpPr>
        <p:spPr>
          <a:xfrm>
            <a:off x="1527175" y="2301379"/>
            <a:ext cx="156666"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SVG</a:t>
            </a:r>
            <a:endParaRPr lang="en-US" kern="100" sz="625" b="1" cap="all" spc="88" dirty="0">
              <a:solidFill>
                <a:srgbClr val="8A9699"/>
              </a:solidFill>
              <a:latin typeface="Aptos"/>
              <a:ea typeface="Aptos"/>
              <a:cs typeface="Aptos"/>
            </a:endParaRPr>
          </a:p>
        </p:txBody>
      </p:sp>
      <p:sp>
        <p:nvSpPr>
          <p:cNvPr id="229" name="Text 229"/>
          <p:cNvSpPr txBox="1"/>
          <p:nvPr/>
        </p:nvSpPr>
        <p:spPr>
          <a:xfrm>
            <a:off x="734616" y="2521910"/>
            <a:ext cx="48320"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X</a:t>
            </a:r>
            <a:endParaRPr lang="en-US" kern="100" sz="650" b="0" dirty="0">
              <a:solidFill>
                <a:srgbClr val="8A9699"/>
              </a:solidFill>
              <a:latin typeface="Aptos"/>
              <a:ea typeface="Aptos"/>
              <a:cs typeface="Aptos"/>
            </a:endParaRPr>
          </a:p>
        </p:txBody>
      </p:sp>
      <p:sp>
        <p:nvSpPr>
          <p:cNvPr id="230" name="Text 230"/>
          <p:cNvSpPr txBox="1"/>
          <p:nvPr/>
        </p:nvSpPr>
        <p:spPr>
          <a:xfrm>
            <a:off x="875506" y="2523434"/>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120</a:t>
            </a:r>
            <a:endParaRPr lang="en-US" kern="100" sz="700" b="0" dirty="0">
              <a:solidFill>
                <a:srgbClr val="2E3B3E"/>
              </a:solidFill>
              <a:latin typeface="Aptos"/>
              <a:ea typeface="Aptos"/>
              <a:cs typeface="Aptos"/>
            </a:endParaRPr>
          </a:p>
        </p:txBody>
      </p:sp>
      <p:sp>
        <p:nvSpPr>
          <p:cNvPr id="231" name="Text 231"/>
          <p:cNvSpPr txBox="1"/>
          <p:nvPr/>
        </p:nvSpPr>
        <p:spPr>
          <a:xfrm>
            <a:off x="1082080" y="2521910"/>
            <a:ext cx="47427"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Y</a:t>
            </a:r>
            <a:endParaRPr lang="en-US" kern="100" sz="650" b="0" dirty="0">
              <a:solidFill>
                <a:srgbClr val="8A9699"/>
              </a:solidFill>
              <a:latin typeface="Aptos"/>
              <a:ea typeface="Aptos"/>
              <a:cs typeface="Aptos"/>
            </a:endParaRPr>
          </a:p>
        </p:txBody>
      </p:sp>
      <p:sp>
        <p:nvSpPr>
          <p:cNvPr id="232" name="Text 232"/>
          <p:cNvSpPr txBox="1"/>
          <p:nvPr/>
        </p:nvSpPr>
        <p:spPr>
          <a:xfrm>
            <a:off x="1222077" y="2523434"/>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300</a:t>
            </a:r>
            <a:endParaRPr lang="en-US" kern="100" sz="700" b="0" dirty="0">
              <a:solidFill>
                <a:srgbClr val="2E3B3E"/>
              </a:solidFill>
              <a:latin typeface="Aptos"/>
              <a:ea typeface="Aptos"/>
              <a:cs typeface="Aptos"/>
            </a:endParaRPr>
          </a:p>
        </p:txBody>
      </p:sp>
      <p:sp>
        <p:nvSpPr>
          <p:cNvPr id="233" name="Text 233"/>
          <p:cNvSpPr txBox="1"/>
          <p:nvPr/>
        </p:nvSpPr>
        <p:spPr>
          <a:xfrm>
            <a:off x="1428651" y="2521910"/>
            <a:ext cx="70148"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W</a:t>
            </a:r>
            <a:endParaRPr lang="en-US" kern="100" sz="650" b="0" dirty="0">
              <a:solidFill>
                <a:srgbClr val="8A9699"/>
              </a:solidFill>
              <a:latin typeface="Aptos"/>
              <a:ea typeface="Aptos"/>
              <a:cs typeface="Aptos"/>
            </a:endParaRPr>
          </a:p>
        </p:txBody>
      </p:sp>
      <p:sp>
        <p:nvSpPr>
          <p:cNvPr id="234" name="Text 234"/>
          <p:cNvSpPr txBox="1"/>
          <p:nvPr/>
        </p:nvSpPr>
        <p:spPr>
          <a:xfrm>
            <a:off x="1591370" y="2523434"/>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420</a:t>
            </a:r>
            <a:endParaRPr lang="en-US" kern="100" sz="700" b="0" dirty="0">
              <a:solidFill>
                <a:srgbClr val="2E3B3E"/>
              </a:solidFill>
              <a:latin typeface="Aptos"/>
              <a:ea typeface="Aptos"/>
              <a:cs typeface="Aptos"/>
            </a:endParaRPr>
          </a:p>
        </p:txBody>
      </p:sp>
      <p:sp>
        <p:nvSpPr>
          <p:cNvPr id="235" name="Text 235"/>
          <p:cNvSpPr txBox="1"/>
          <p:nvPr/>
        </p:nvSpPr>
        <p:spPr>
          <a:xfrm>
            <a:off x="1797943" y="2521910"/>
            <a:ext cx="58241"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H</a:t>
            </a:r>
            <a:endParaRPr lang="en-US" kern="100" sz="650" b="0" dirty="0">
              <a:solidFill>
                <a:srgbClr val="8A9699"/>
              </a:solidFill>
              <a:latin typeface="Aptos"/>
              <a:ea typeface="Aptos"/>
              <a:cs typeface="Aptos"/>
            </a:endParaRPr>
          </a:p>
        </p:txBody>
      </p:sp>
      <p:sp>
        <p:nvSpPr>
          <p:cNvPr id="236" name="Text 236"/>
          <p:cNvSpPr txBox="1"/>
          <p:nvPr/>
        </p:nvSpPr>
        <p:spPr>
          <a:xfrm>
            <a:off x="1948755" y="2523434"/>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300</a:t>
            </a:r>
            <a:endParaRPr lang="en-US" kern="100" sz="700" b="0" dirty="0">
              <a:solidFill>
                <a:srgbClr val="2E3B3E"/>
              </a:solidFill>
              <a:latin typeface="Aptos"/>
              <a:ea typeface="Aptos"/>
              <a:cs typeface="Aptos"/>
            </a:endParaRPr>
          </a:p>
        </p:txBody>
      </p:sp>
      <p:sp>
        <p:nvSpPr>
          <p:cNvPr id="237" name="Text 237"/>
          <p:cNvSpPr txBox="1"/>
          <p:nvPr/>
        </p:nvSpPr>
        <p:spPr>
          <a:xfrm>
            <a:off x="2239268" y="2521910"/>
            <a:ext cx="93762"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Fill</a:t>
            </a:r>
            <a:endParaRPr lang="en-US" kern="100" sz="650" b="0" dirty="0">
              <a:solidFill>
                <a:srgbClr val="8A9699"/>
              </a:solidFill>
              <a:latin typeface="Aptos"/>
              <a:ea typeface="Aptos"/>
              <a:cs typeface="Aptos"/>
            </a:endParaRPr>
          </a:p>
        </p:txBody>
      </p:sp>
      <p:sp>
        <p:nvSpPr>
          <p:cNvPr id="238" name="Text 238"/>
          <p:cNvSpPr txBox="1"/>
          <p:nvPr/>
        </p:nvSpPr>
        <p:spPr>
          <a:xfrm>
            <a:off x="2811661" y="2526609"/>
            <a:ext cx="416878"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Transparent ▾</a:t>
            </a:r>
            <a:endParaRPr lang="en-US" kern="100" sz="700" b="0" dirty="0">
              <a:solidFill>
                <a:srgbClr val="2E3B3E"/>
              </a:solidFill>
              <a:latin typeface="Aptos"/>
              <a:ea typeface="Aptos"/>
              <a:cs typeface="Aptos"/>
            </a:endParaRPr>
          </a:p>
        </p:txBody>
      </p:sp>
      <p:sp>
        <p:nvSpPr>
          <p:cNvPr id="239" name="Text 239"/>
          <p:cNvSpPr txBox="1"/>
          <p:nvPr/>
        </p:nvSpPr>
        <p:spPr>
          <a:xfrm>
            <a:off x="3391892" y="2521910"/>
            <a:ext cx="198834"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Border</a:t>
            </a:r>
            <a:endParaRPr lang="en-US" kern="100" sz="650" b="0" dirty="0">
              <a:solidFill>
                <a:srgbClr val="8A9699"/>
              </a:solidFill>
              <a:latin typeface="Aptos"/>
              <a:ea typeface="Aptos"/>
              <a:cs typeface="Aptos"/>
            </a:endParaRPr>
          </a:p>
        </p:txBody>
      </p:sp>
      <p:sp>
        <p:nvSpPr>
          <p:cNvPr id="240" name="Text 240"/>
          <p:cNvSpPr txBox="1"/>
          <p:nvPr/>
        </p:nvSpPr>
        <p:spPr>
          <a:xfrm>
            <a:off x="3683298" y="2526609"/>
            <a:ext cx="17839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 px ▾</a:t>
            </a:r>
            <a:endParaRPr lang="en-US" kern="100" sz="700" b="0" dirty="0">
              <a:solidFill>
                <a:srgbClr val="2E3B3E"/>
              </a:solidFill>
              <a:latin typeface="Aptos"/>
              <a:ea typeface="Aptos"/>
              <a:cs typeface="Aptos"/>
            </a:endParaRPr>
          </a:p>
        </p:txBody>
      </p:sp>
      <p:sp>
        <p:nvSpPr>
          <p:cNvPr id="241" name="Text 241"/>
          <p:cNvSpPr txBox="1"/>
          <p:nvPr/>
        </p:nvSpPr>
        <p:spPr>
          <a:xfrm>
            <a:off x="4157067" y="2521910"/>
            <a:ext cx="204887"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Radius</a:t>
            </a:r>
            <a:endParaRPr lang="en-US" kern="100" sz="650" b="0" dirty="0">
              <a:solidFill>
                <a:srgbClr val="8A9699"/>
              </a:solidFill>
              <a:latin typeface="Aptos"/>
              <a:ea typeface="Aptos"/>
              <a:cs typeface="Aptos"/>
            </a:endParaRPr>
          </a:p>
        </p:txBody>
      </p:sp>
      <p:sp>
        <p:nvSpPr>
          <p:cNvPr id="242" name="Text 242"/>
          <p:cNvSpPr txBox="1"/>
          <p:nvPr/>
        </p:nvSpPr>
        <p:spPr>
          <a:xfrm>
            <a:off x="4454525" y="2523434"/>
            <a:ext cx="49808"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8</a:t>
            </a:r>
            <a:endParaRPr lang="en-US" kern="100" sz="700" b="0" dirty="0">
              <a:solidFill>
                <a:srgbClr val="2E3B3E"/>
              </a:solidFill>
              <a:latin typeface="Aptos"/>
              <a:ea typeface="Aptos"/>
              <a:cs typeface="Aptos"/>
            </a:endParaRPr>
          </a:p>
        </p:txBody>
      </p:sp>
      <p:sp>
        <p:nvSpPr>
          <p:cNvPr id="243" name="Text 243"/>
          <p:cNvSpPr txBox="1"/>
          <p:nvPr/>
        </p:nvSpPr>
        <p:spPr>
          <a:xfrm>
            <a:off x="4587081" y="2521910"/>
            <a:ext cx="228699"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Opacity</a:t>
            </a:r>
            <a:endParaRPr lang="en-US" kern="100" sz="650" b="0" dirty="0">
              <a:solidFill>
                <a:srgbClr val="8A9699"/>
              </a:solidFill>
              <a:latin typeface="Aptos"/>
              <a:ea typeface="Aptos"/>
              <a:cs typeface="Aptos"/>
            </a:endParaRPr>
          </a:p>
        </p:txBody>
      </p:sp>
      <p:sp>
        <p:nvSpPr>
          <p:cNvPr id="244" name="Text 244"/>
          <p:cNvSpPr txBox="1"/>
          <p:nvPr/>
        </p:nvSpPr>
        <p:spPr>
          <a:xfrm>
            <a:off x="4908352" y="2523434"/>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100</a:t>
            </a:r>
            <a:endParaRPr lang="en-US" kern="100" sz="700" b="0" dirty="0">
              <a:solidFill>
                <a:srgbClr val="2E3B3E"/>
              </a:solidFill>
              <a:latin typeface="Aptos"/>
              <a:ea typeface="Aptos"/>
              <a:cs typeface="Aptos"/>
            </a:endParaRPr>
          </a:p>
        </p:txBody>
      </p:sp>
      <p:sp>
        <p:nvSpPr>
          <p:cNvPr id="245" name="Text 245"/>
          <p:cNvSpPr txBox="1"/>
          <p:nvPr/>
        </p:nvSpPr>
        <p:spPr>
          <a:xfrm>
            <a:off x="5114925" y="2521910"/>
            <a:ext cx="236041"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Shadow</a:t>
            </a:r>
            <a:endParaRPr lang="en-US" kern="100" sz="650" b="0" dirty="0">
              <a:solidFill>
                <a:srgbClr val="8A9699"/>
              </a:solidFill>
              <a:latin typeface="Aptos"/>
              <a:ea typeface="Aptos"/>
              <a:cs typeface="Aptos"/>
            </a:endParaRPr>
          </a:p>
        </p:txBody>
      </p:sp>
      <p:sp>
        <p:nvSpPr>
          <p:cNvPr id="246" name="Text 246"/>
          <p:cNvSpPr txBox="1"/>
          <p:nvPr/>
        </p:nvSpPr>
        <p:spPr>
          <a:xfrm>
            <a:off x="5443538" y="2526609"/>
            <a:ext cx="18097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Soft ▾</a:t>
            </a:r>
            <a:endParaRPr lang="en-US" kern="100" sz="700" b="0" dirty="0">
              <a:solidFill>
                <a:srgbClr val="2E3B3E"/>
              </a:solidFill>
              <a:latin typeface="Aptos"/>
              <a:ea typeface="Aptos"/>
              <a:cs typeface="Aptos"/>
            </a:endParaRPr>
          </a:p>
        </p:txBody>
      </p:sp>
      <p:sp>
        <p:nvSpPr>
          <p:cNvPr id="247" name="Text 247"/>
          <p:cNvSpPr txBox="1"/>
          <p:nvPr/>
        </p:nvSpPr>
        <p:spPr>
          <a:xfrm>
            <a:off x="5847060" y="2526609"/>
            <a:ext cx="227211"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Stack ▾</a:t>
            </a:r>
            <a:endParaRPr lang="en-US" kern="100" sz="700" b="0" dirty="0">
              <a:solidFill>
                <a:srgbClr val="2E3B3E"/>
              </a:solidFill>
              <a:latin typeface="Aptos"/>
              <a:ea typeface="Aptos"/>
              <a:cs typeface="Aptos"/>
            </a:endParaRPr>
          </a:p>
        </p:txBody>
      </p:sp>
      <p:sp>
        <p:nvSpPr>
          <p:cNvPr id="248" name="Text 248"/>
          <p:cNvSpPr txBox="1"/>
          <p:nvPr/>
        </p:nvSpPr>
        <p:spPr>
          <a:xfrm>
            <a:off x="6217841" y="2521783"/>
            <a:ext cx="20617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Reset</a:t>
            </a:r>
            <a:endParaRPr lang="en-US" kern="100" sz="750" b="1" dirty="0">
              <a:solidFill>
                <a:srgbClr val="0A1416"/>
              </a:solidFill>
              <a:latin typeface="Aptos"/>
              <a:ea typeface="Aptos"/>
              <a:cs typeface="Aptos"/>
            </a:endParaRPr>
          </a:p>
        </p:txBody>
      </p:sp>
      <p:sp>
        <p:nvSpPr>
          <p:cNvPr id="249" name="Text 249"/>
          <p:cNvSpPr txBox="1"/>
          <p:nvPr/>
        </p:nvSpPr>
        <p:spPr>
          <a:xfrm>
            <a:off x="6572548" y="2521783"/>
            <a:ext cx="19218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sp>
        <p:nvSpPr>
          <p:cNvPr id="250" name="Text 250"/>
          <p:cNvSpPr txBox="1"/>
          <p:nvPr/>
        </p:nvSpPr>
        <p:spPr>
          <a:xfrm>
            <a:off x="734616" y="2758349"/>
            <a:ext cx="171946"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Order</a:t>
            </a:r>
            <a:endParaRPr lang="en-US" kern="100" sz="650" b="0" dirty="0">
              <a:solidFill>
                <a:srgbClr val="8A9699"/>
              </a:solidFill>
              <a:latin typeface="Aptos"/>
              <a:ea typeface="Aptos"/>
              <a:cs typeface="Aptos"/>
            </a:endParaRPr>
          </a:p>
        </p:txBody>
      </p:sp>
      <p:sp>
        <p:nvSpPr>
          <p:cNvPr id="251" name="Text 251"/>
          <p:cNvSpPr txBox="1"/>
          <p:nvPr/>
        </p:nvSpPr>
        <p:spPr>
          <a:xfrm>
            <a:off x="1004094" y="2758222"/>
            <a:ext cx="19079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Front</a:t>
            </a:r>
            <a:endParaRPr lang="en-US" kern="100" sz="750" b="1" dirty="0">
              <a:solidFill>
                <a:srgbClr val="0A1416"/>
              </a:solidFill>
              <a:latin typeface="Aptos"/>
              <a:ea typeface="Aptos"/>
              <a:cs typeface="Aptos"/>
            </a:endParaRPr>
          </a:p>
        </p:txBody>
      </p:sp>
      <p:sp>
        <p:nvSpPr>
          <p:cNvPr id="252" name="Text 252"/>
          <p:cNvSpPr txBox="1"/>
          <p:nvPr/>
        </p:nvSpPr>
        <p:spPr>
          <a:xfrm>
            <a:off x="1343422" y="2758222"/>
            <a:ext cx="290016"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Forward</a:t>
            </a:r>
            <a:endParaRPr lang="en-US" kern="100" sz="750" b="1" dirty="0">
              <a:solidFill>
                <a:srgbClr val="0A1416"/>
              </a:solidFill>
              <a:latin typeface="Aptos"/>
              <a:ea typeface="Aptos"/>
              <a:cs typeface="Aptos"/>
            </a:endParaRPr>
          </a:p>
        </p:txBody>
      </p:sp>
      <p:sp>
        <p:nvSpPr>
          <p:cNvPr id="253" name="Text 253"/>
          <p:cNvSpPr txBox="1"/>
          <p:nvPr/>
        </p:nvSpPr>
        <p:spPr>
          <a:xfrm>
            <a:off x="1781969" y="2758222"/>
            <a:ext cx="34794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Backward</a:t>
            </a:r>
            <a:endParaRPr lang="en-US" kern="100" sz="750" b="1" dirty="0">
              <a:solidFill>
                <a:srgbClr val="0A1416"/>
              </a:solidFill>
              <a:latin typeface="Aptos"/>
              <a:ea typeface="Aptos"/>
              <a:cs typeface="Aptos"/>
            </a:endParaRPr>
          </a:p>
        </p:txBody>
      </p:sp>
      <p:sp>
        <p:nvSpPr>
          <p:cNvPr id="254" name="Text 254"/>
          <p:cNvSpPr txBox="1"/>
          <p:nvPr/>
        </p:nvSpPr>
        <p:spPr>
          <a:xfrm>
            <a:off x="2277765" y="2758222"/>
            <a:ext cx="179983"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a:t>
            </a:r>
            <a:endParaRPr lang="en-US" kern="100" sz="750" b="1" dirty="0">
              <a:solidFill>
                <a:srgbClr val="0A1416"/>
              </a:solidFill>
              <a:latin typeface="Aptos"/>
              <a:ea typeface="Aptos"/>
              <a:cs typeface="Aptos"/>
            </a:endParaRPr>
          </a:p>
        </p:txBody>
      </p:sp>
      <p:sp>
        <p:nvSpPr>
          <p:cNvPr id="255" name="Text 255"/>
          <p:cNvSpPr txBox="1"/>
          <p:nvPr/>
        </p:nvSpPr>
        <p:spPr>
          <a:xfrm>
            <a:off x="2629396" y="2758349"/>
            <a:ext cx="149423"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Align</a:t>
            </a:r>
            <a:endParaRPr lang="en-US" kern="100" sz="650" b="0" dirty="0">
              <a:solidFill>
                <a:srgbClr val="8A9699"/>
              </a:solidFill>
              <a:latin typeface="Aptos"/>
              <a:ea typeface="Aptos"/>
              <a:cs typeface="Aptos"/>
            </a:endParaRPr>
          </a:p>
        </p:txBody>
      </p:sp>
      <p:sp>
        <p:nvSpPr>
          <p:cNvPr id="256" name="Text 256"/>
          <p:cNvSpPr txBox="1"/>
          <p:nvPr/>
        </p:nvSpPr>
        <p:spPr>
          <a:xfrm>
            <a:off x="2876352" y="2758222"/>
            <a:ext cx="87015"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57" name="Text 257"/>
          <p:cNvSpPr txBox="1"/>
          <p:nvPr/>
        </p:nvSpPr>
        <p:spPr>
          <a:xfrm>
            <a:off x="3111897" y="2758222"/>
            <a:ext cx="5744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58" name="Text 258"/>
          <p:cNvSpPr txBox="1"/>
          <p:nvPr/>
        </p:nvSpPr>
        <p:spPr>
          <a:xfrm>
            <a:off x="3317875" y="2758222"/>
            <a:ext cx="87015"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59" name="Text 259"/>
          <p:cNvSpPr txBox="1"/>
          <p:nvPr/>
        </p:nvSpPr>
        <p:spPr>
          <a:xfrm>
            <a:off x="3553420" y="2758222"/>
            <a:ext cx="72132"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60" name="Text 260"/>
          <p:cNvSpPr txBox="1"/>
          <p:nvPr/>
        </p:nvSpPr>
        <p:spPr>
          <a:xfrm>
            <a:off x="3774083" y="2758222"/>
            <a:ext cx="5744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61" name="Text 261"/>
          <p:cNvSpPr txBox="1"/>
          <p:nvPr/>
        </p:nvSpPr>
        <p:spPr>
          <a:xfrm>
            <a:off x="3980061" y="2758222"/>
            <a:ext cx="72132"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62" name="Text 262"/>
          <p:cNvSpPr txBox="1"/>
          <p:nvPr/>
        </p:nvSpPr>
        <p:spPr>
          <a:xfrm>
            <a:off x="4223841" y="2758349"/>
            <a:ext cx="286643"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Distribute</a:t>
            </a:r>
            <a:endParaRPr lang="en-US" kern="100" sz="650" b="0" dirty="0">
              <a:solidFill>
                <a:srgbClr val="8A9699"/>
              </a:solidFill>
              <a:latin typeface="Aptos"/>
              <a:ea typeface="Aptos"/>
              <a:cs typeface="Aptos"/>
            </a:endParaRPr>
          </a:p>
        </p:txBody>
      </p:sp>
      <p:sp>
        <p:nvSpPr>
          <p:cNvPr id="263" name="Text 263"/>
          <p:cNvSpPr txBox="1"/>
          <p:nvPr/>
        </p:nvSpPr>
        <p:spPr>
          <a:xfrm>
            <a:off x="4608016" y="2758222"/>
            <a:ext cx="79573"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64" name="Text 264"/>
          <p:cNvSpPr txBox="1"/>
          <p:nvPr/>
        </p:nvSpPr>
        <p:spPr>
          <a:xfrm>
            <a:off x="4836120" y="2758222"/>
            <a:ext cx="5248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265" name="Text 265"/>
          <p:cNvSpPr txBox="1"/>
          <p:nvPr/>
        </p:nvSpPr>
        <p:spPr>
          <a:xfrm>
            <a:off x="5032177" y="2763048"/>
            <a:ext cx="412647"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to selection ▾</a:t>
            </a:r>
            <a:endParaRPr lang="en-US" kern="100" sz="700" b="0" dirty="0">
              <a:solidFill>
                <a:srgbClr val="2E3B3E"/>
              </a:solidFill>
              <a:latin typeface="Aptos"/>
              <a:ea typeface="Aptos"/>
              <a:cs typeface="Aptos"/>
            </a:endParaRPr>
          </a:p>
        </p:txBody>
      </p:sp>
      <p:sp>
        <p:nvSpPr>
          <p:cNvPr id="266" name="Text 266"/>
          <p:cNvSpPr txBox="1"/>
          <p:nvPr/>
        </p:nvSpPr>
        <p:spPr>
          <a:xfrm>
            <a:off x="5669161" y="2758222"/>
            <a:ext cx="221456"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Group</a:t>
            </a:r>
            <a:endParaRPr lang="en-US" kern="100" sz="750" b="1" dirty="0">
              <a:solidFill>
                <a:srgbClr val="0A1416"/>
              </a:solidFill>
              <a:latin typeface="Aptos"/>
              <a:ea typeface="Aptos"/>
              <a:cs typeface="Aptos"/>
            </a:endParaRPr>
          </a:p>
        </p:txBody>
      </p:sp>
      <p:sp>
        <p:nvSpPr>
          <p:cNvPr id="267" name="Text 267"/>
          <p:cNvSpPr txBox="1"/>
          <p:nvPr/>
        </p:nvSpPr>
        <p:spPr>
          <a:xfrm>
            <a:off x="6039148" y="2758222"/>
            <a:ext cx="300831"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Ungroup</a:t>
            </a:r>
            <a:endParaRPr lang="en-US" kern="100" sz="750" b="1" dirty="0">
              <a:solidFill>
                <a:srgbClr val="0A1416"/>
              </a:solidFill>
              <a:latin typeface="Aptos"/>
              <a:ea typeface="Aptos"/>
              <a:cs typeface="Aptos"/>
            </a:endParaRPr>
          </a:p>
        </p:txBody>
      </p:sp>
      <p:sp>
        <p:nvSpPr>
          <p:cNvPr id="268" name="Text 268"/>
          <p:cNvSpPr txBox="1"/>
          <p:nvPr/>
        </p:nvSpPr>
        <p:spPr>
          <a:xfrm>
            <a:off x="6572448" y="2758222"/>
            <a:ext cx="12084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&lt;/&gt;</a:t>
            </a:r>
            <a:endParaRPr lang="en-US" kern="100" sz="750" b="1" dirty="0">
              <a:solidFill>
                <a:srgbClr val="0A1416"/>
              </a:solidFill>
              <a:latin typeface="Aptos"/>
              <a:ea typeface="Aptos"/>
              <a:cs typeface="Aptos"/>
            </a:endParaRPr>
          </a:p>
        </p:txBody>
      </p:sp>
      <p:sp>
        <p:nvSpPr>
          <p:cNvPr id="269" name="Text 269"/>
          <p:cNvSpPr txBox="1"/>
          <p:nvPr/>
        </p:nvSpPr>
        <p:spPr>
          <a:xfrm>
            <a:off x="570706" y="3053477"/>
            <a:ext cx="54471" cy="9969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000" b="0" spc="-200" dirty="0">
                <a:solidFill>
                  <a:srgbClr val="BEC1BE"/>
                </a:solidFill>
                <a:latin typeface="Aptos"/>
                <a:ea typeface="Aptos"/>
                <a:cs typeface="Aptos"/>
              </a:rPr>
              <a:t>⋮⋮</a:t>
            </a:r>
            <a:endParaRPr lang="en-US" kern="100" sz="1000" b="0" spc="-200" dirty="0">
              <a:solidFill>
                <a:srgbClr val="BEC1BE"/>
              </a:solidFill>
              <a:latin typeface="Aptos"/>
              <a:ea typeface="Aptos"/>
              <a:cs typeface="Aptos"/>
            </a:endParaRPr>
          </a:p>
        </p:txBody>
      </p:sp>
      <p:sp>
        <p:nvSpPr>
          <p:cNvPr id="270" name="Text 270"/>
          <p:cNvSpPr txBox="1"/>
          <p:nvPr/>
        </p:nvSpPr>
        <p:spPr>
          <a:xfrm>
            <a:off x="544016" y="3198356"/>
            <a:ext cx="107950"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71" name="Text 271"/>
          <p:cNvSpPr txBox="1"/>
          <p:nvPr/>
        </p:nvSpPr>
        <p:spPr>
          <a:xfrm>
            <a:off x="562074" y="3329623"/>
            <a:ext cx="71834"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dirty="0">
                <a:solidFill>
                  <a:srgbClr val="8A9699"/>
                </a:solidFill>
                <a:latin typeface="Aptos"/>
                <a:ea typeface="Aptos"/>
                <a:cs typeface="Aptos"/>
              </a:rPr>
              <a:t>⧉</a:t>
            </a:r>
            <a:endParaRPr lang="en-US" kern="100" sz="750" b="0" dirty="0">
              <a:solidFill>
                <a:srgbClr val="8A9699"/>
              </a:solidFill>
              <a:latin typeface="Aptos"/>
              <a:ea typeface="Aptos"/>
              <a:cs typeface="Aptos"/>
            </a:endParaRPr>
          </a:p>
        </p:txBody>
      </p:sp>
      <p:sp>
        <p:nvSpPr>
          <p:cNvPr id="272" name="Text 272"/>
          <p:cNvSpPr txBox="1"/>
          <p:nvPr/>
        </p:nvSpPr>
        <p:spPr>
          <a:xfrm>
            <a:off x="803870" y="3051076"/>
            <a:ext cx="182563"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Text</a:t>
            </a:r>
            <a:endParaRPr lang="en-US" kern="100" sz="625" b="1" cap="all" spc="88" dirty="0">
              <a:solidFill>
                <a:srgbClr val="8A9699"/>
              </a:solidFill>
              <a:latin typeface="Aptos"/>
              <a:ea typeface="Aptos"/>
              <a:cs typeface="Aptos"/>
            </a:endParaRPr>
          </a:p>
        </p:txBody>
      </p:sp>
      <p:sp>
        <p:nvSpPr>
          <p:cNvPr id="273" name="Text 273"/>
          <p:cNvSpPr txBox="1"/>
          <p:nvPr/>
        </p:nvSpPr>
        <p:spPr>
          <a:xfrm>
            <a:off x="1131987" y="3051076"/>
            <a:ext cx="249634"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8A9699"/>
                </a:solidFill>
                <a:latin typeface="Aptos"/>
                <a:ea typeface="Aptos"/>
                <a:cs typeface="Aptos"/>
              </a:rPr>
              <a:t>Shape</a:t>
            </a:r>
            <a:endParaRPr lang="en-US" kern="100" sz="625" b="1" cap="all" spc="88" dirty="0">
              <a:solidFill>
                <a:srgbClr val="8A9699"/>
              </a:solidFill>
              <a:latin typeface="Aptos"/>
              <a:ea typeface="Aptos"/>
              <a:cs typeface="Aptos"/>
            </a:endParaRPr>
          </a:p>
        </p:txBody>
      </p:sp>
      <p:sp>
        <p:nvSpPr>
          <p:cNvPr id="274" name="Text 274"/>
          <p:cNvSpPr txBox="1"/>
          <p:nvPr/>
        </p:nvSpPr>
        <p:spPr>
          <a:xfrm>
            <a:off x="1527175" y="3051076"/>
            <a:ext cx="156666" cy="89694"/>
          </a:xfrm>
          <a:prstGeom prst="rect">
            <a:avLst/>
          </a:prstGeom>
          <a:noFill/>
        </p:spPr>
        <p:txBody>
          <a:bodyPr wrap="none" lIns="0" tIns="0" rIns="0" bIns="0" rtlCol="0" anchor="t" anchorCtr="0">
            <a:noAutofit/>
          </a:bodyPr>
          <a:lstStyle/>
          <a:p>
            <a:pPr algn="l">
              <a:lnSpc>
                <a:spcPct val="106667"/>
              </a:lnSpc>
              <a:spcBef>
                <a:spcPts val="0"/>
              </a:spcBef>
              <a:spcAft>
                <a:spcPts val="0"/>
              </a:spcAft>
              <a:buNone/>
            </a:pPr>
            <a:r>
              <a:rPr lang="en-US" kern="100" sz="625" b="1" cap="all" spc="88" dirty="0">
                <a:solidFill>
                  <a:srgbClr val="FFFFFF"/>
                </a:solidFill>
                <a:latin typeface="Aptos"/>
                <a:ea typeface="Aptos"/>
                <a:cs typeface="Aptos"/>
              </a:rPr>
              <a:t>SVG</a:t>
            </a:r>
            <a:endParaRPr lang="en-US" kern="100" sz="625" b="1" cap="all" spc="88" dirty="0">
              <a:solidFill>
                <a:srgbClr val="FFFFFF"/>
              </a:solidFill>
              <a:latin typeface="Aptos"/>
              <a:ea typeface="Aptos"/>
              <a:cs typeface="Aptos"/>
            </a:endParaRPr>
          </a:p>
        </p:txBody>
      </p:sp>
      <p:sp>
        <p:nvSpPr>
          <p:cNvPr id="275" name="Text 275"/>
          <p:cNvSpPr txBox="1"/>
          <p:nvPr/>
        </p:nvSpPr>
        <p:spPr>
          <a:xfrm>
            <a:off x="790476" y="3276306"/>
            <a:ext cx="212328"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Parts ▾</a:t>
            </a:r>
            <a:endParaRPr lang="en-US" kern="100" sz="700" b="0" dirty="0">
              <a:solidFill>
                <a:srgbClr val="2E3B3E"/>
              </a:solidFill>
              <a:latin typeface="Aptos"/>
              <a:ea typeface="Aptos"/>
              <a:cs typeface="Aptos"/>
            </a:endParaRPr>
          </a:p>
        </p:txBody>
      </p:sp>
      <p:sp>
        <p:nvSpPr>
          <p:cNvPr id="276" name="Text 276"/>
          <p:cNvSpPr txBox="1"/>
          <p:nvPr/>
        </p:nvSpPr>
        <p:spPr>
          <a:xfrm>
            <a:off x="1169491" y="3271607"/>
            <a:ext cx="48320"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X</a:t>
            </a:r>
            <a:endParaRPr lang="en-US" kern="100" sz="650" b="0" dirty="0">
              <a:solidFill>
                <a:srgbClr val="8A9699"/>
              </a:solidFill>
              <a:latin typeface="Aptos"/>
              <a:ea typeface="Aptos"/>
              <a:cs typeface="Aptos"/>
            </a:endParaRPr>
          </a:p>
        </p:txBody>
      </p:sp>
      <p:sp>
        <p:nvSpPr>
          <p:cNvPr id="277" name="Text 277"/>
          <p:cNvSpPr txBox="1"/>
          <p:nvPr/>
        </p:nvSpPr>
        <p:spPr>
          <a:xfrm>
            <a:off x="1310382" y="3273131"/>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240</a:t>
            </a:r>
            <a:endParaRPr lang="en-US" kern="100" sz="700" b="0" dirty="0">
              <a:solidFill>
                <a:srgbClr val="2E3B3E"/>
              </a:solidFill>
              <a:latin typeface="Aptos"/>
              <a:ea typeface="Aptos"/>
              <a:cs typeface="Aptos"/>
            </a:endParaRPr>
          </a:p>
        </p:txBody>
      </p:sp>
      <p:sp>
        <p:nvSpPr>
          <p:cNvPr id="278" name="Text 278"/>
          <p:cNvSpPr txBox="1"/>
          <p:nvPr/>
        </p:nvSpPr>
        <p:spPr>
          <a:xfrm>
            <a:off x="1516955" y="3271607"/>
            <a:ext cx="47427"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Y</a:t>
            </a:r>
            <a:endParaRPr lang="en-US" kern="100" sz="650" b="0" dirty="0">
              <a:solidFill>
                <a:srgbClr val="8A9699"/>
              </a:solidFill>
              <a:latin typeface="Aptos"/>
              <a:ea typeface="Aptos"/>
              <a:cs typeface="Aptos"/>
            </a:endParaRPr>
          </a:p>
        </p:txBody>
      </p:sp>
      <p:sp>
        <p:nvSpPr>
          <p:cNvPr id="279" name="Text 279"/>
          <p:cNvSpPr txBox="1"/>
          <p:nvPr/>
        </p:nvSpPr>
        <p:spPr>
          <a:xfrm>
            <a:off x="1656953" y="3273131"/>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256</a:t>
            </a:r>
            <a:endParaRPr lang="en-US" kern="100" sz="700" b="0" dirty="0">
              <a:solidFill>
                <a:srgbClr val="2E3B3E"/>
              </a:solidFill>
              <a:latin typeface="Aptos"/>
              <a:ea typeface="Aptos"/>
              <a:cs typeface="Aptos"/>
            </a:endParaRPr>
          </a:p>
        </p:txBody>
      </p:sp>
      <p:sp>
        <p:nvSpPr>
          <p:cNvPr id="280" name="Text 280"/>
          <p:cNvSpPr txBox="1"/>
          <p:nvPr/>
        </p:nvSpPr>
        <p:spPr>
          <a:xfrm>
            <a:off x="1863527" y="3271607"/>
            <a:ext cx="70148"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W</a:t>
            </a:r>
            <a:endParaRPr lang="en-US" kern="100" sz="650" b="0" dirty="0">
              <a:solidFill>
                <a:srgbClr val="8A9699"/>
              </a:solidFill>
              <a:latin typeface="Aptos"/>
              <a:ea typeface="Aptos"/>
              <a:cs typeface="Aptos"/>
            </a:endParaRPr>
          </a:p>
        </p:txBody>
      </p:sp>
      <p:sp>
        <p:nvSpPr>
          <p:cNvPr id="281" name="Text 281"/>
          <p:cNvSpPr txBox="1"/>
          <p:nvPr/>
        </p:nvSpPr>
        <p:spPr>
          <a:xfrm>
            <a:off x="2026245" y="3273131"/>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280</a:t>
            </a:r>
            <a:endParaRPr lang="en-US" kern="100" sz="700" b="0" dirty="0">
              <a:solidFill>
                <a:srgbClr val="2E3B3E"/>
              </a:solidFill>
              <a:latin typeface="Aptos"/>
              <a:ea typeface="Aptos"/>
              <a:cs typeface="Aptos"/>
            </a:endParaRPr>
          </a:p>
        </p:txBody>
      </p:sp>
      <p:sp>
        <p:nvSpPr>
          <p:cNvPr id="282" name="Text 282"/>
          <p:cNvSpPr txBox="1"/>
          <p:nvPr/>
        </p:nvSpPr>
        <p:spPr>
          <a:xfrm>
            <a:off x="2232819" y="3271607"/>
            <a:ext cx="58241"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H</a:t>
            </a:r>
            <a:endParaRPr lang="en-US" kern="100" sz="650" b="0" dirty="0">
              <a:solidFill>
                <a:srgbClr val="8A9699"/>
              </a:solidFill>
              <a:latin typeface="Aptos"/>
              <a:ea typeface="Aptos"/>
              <a:cs typeface="Aptos"/>
            </a:endParaRPr>
          </a:p>
        </p:txBody>
      </p:sp>
      <p:sp>
        <p:nvSpPr>
          <p:cNvPr id="283" name="Text 283"/>
          <p:cNvSpPr txBox="1"/>
          <p:nvPr/>
        </p:nvSpPr>
        <p:spPr>
          <a:xfrm>
            <a:off x="2383631" y="3273131"/>
            <a:ext cx="86816"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88</a:t>
            </a:r>
            <a:endParaRPr lang="en-US" kern="100" sz="700" b="0" dirty="0">
              <a:solidFill>
                <a:srgbClr val="2E3B3E"/>
              </a:solidFill>
              <a:latin typeface="Aptos"/>
              <a:ea typeface="Aptos"/>
              <a:cs typeface="Aptos"/>
            </a:endParaRPr>
          </a:p>
        </p:txBody>
      </p:sp>
      <p:sp>
        <p:nvSpPr>
          <p:cNvPr id="284" name="Text 284"/>
          <p:cNvSpPr txBox="1"/>
          <p:nvPr/>
        </p:nvSpPr>
        <p:spPr>
          <a:xfrm>
            <a:off x="2637135" y="3271607"/>
            <a:ext cx="93762"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Fill</a:t>
            </a:r>
            <a:endParaRPr lang="en-US" kern="100" sz="650" b="0" dirty="0">
              <a:solidFill>
                <a:srgbClr val="8A9699"/>
              </a:solidFill>
              <a:latin typeface="Aptos"/>
              <a:ea typeface="Aptos"/>
              <a:cs typeface="Aptos"/>
            </a:endParaRPr>
          </a:p>
        </p:txBody>
      </p:sp>
      <p:sp>
        <p:nvSpPr>
          <p:cNvPr id="285" name="Text 285"/>
          <p:cNvSpPr txBox="1"/>
          <p:nvPr/>
        </p:nvSpPr>
        <p:spPr>
          <a:xfrm>
            <a:off x="3209528" y="3276306"/>
            <a:ext cx="220762"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None ▾</a:t>
            </a:r>
            <a:endParaRPr lang="en-US" kern="100" sz="700" b="0" dirty="0">
              <a:solidFill>
                <a:srgbClr val="2E3B3E"/>
              </a:solidFill>
              <a:latin typeface="Aptos"/>
              <a:ea typeface="Aptos"/>
              <a:cs typeface="Aptos"/>
            </a:endParaRPr>
          </a:p>
        </p:txBody>
      </p:sp>
      <p:sp>
        <p:nvSpPr>
          <p:cNvPr id="286" name="Text 286"/>
          <p:cNvSpPr txBox="1"/>
          <p:nvPr/>
        </p:nvSpPr>
        <p:spPr>
          <a:xfrm>
            <a:off x="3513038" y="3271607"/>
            <a:ext cx="189706"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Stroke</a:t>
            </a:r>
            <a:endParaRPr lang="en-US" kern="100" sz="650" b="0" dirty="0">
              <a:solidFill>
                <a:srgbClr val="8A9699"/>
              </a:solidFill>
              <a:latin typeface="Aptos"/>
              <a:ea typeface="Aptos"/>
              <a:cs typeface="Aptos"/>
            </a:endParaRPr>
          </a:p>
        </p:txBody>
      </p:sp>
      <p:sp>
        <p:nvSpPr>
          <p:cNvPr id="287" name="Text 287"/>
          <p:cNvSpPr txBox="1"/>
          <p:nvPr/>
        </p:nvSpPr>
        <p:spPr>
          <a:xfrm>
            <a:off x="3924002" y="3276306"/>
            <a:ext cx="152698"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1.5 ▾</a:t>
            </a:r>
            <a:endParaRPr lang="en-US" kern="100" sz="700" b="0" dirty="0">
              <a:solidFill>
                <a:srgbClr val="2E3B3E"/>
              </a:solidFill>
              <a:latin typeface="Aptos"/>
              <a:ea typeface="Aptos"/>
              <a:cs typeface="Aptos"/>
            </a:endParaRPr>
          </a:p>
        </p:txBody>
      </p:sp>
      <p:sp>
        <p:nvSpPr>
          <p:cNvPr id="288" name="Text 288"/>
          <p:cNvSpPr txBox="1"/>
          <p:nvPr/>
        </p:nvSpPr>
        <p:spPr>
          <a:xfrm>
            <a:off x="4159448" y="3271607"/>
            <a:ext cx="228699"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Opacity</a:t>
            </a:r>
            <a:endParaRPr lang="en-US" kern="100" sz="650" b="0" dirty="0">
              <a:solidFill>
                <a:srgbClr val="8A9699"/>
              </a:solidFill>
              <a:latin typeface="Aptos"/>
              <a:ea typeface="Aptos"/>
              <a:cs typeface="Aptos"/>
            </a:endParaRPr>
          </a:p>
        </p:txBody>
      </p:sp>
      <p:sp>
        <p:nvSpPr>
          <p:cNvPr id="289" name="Text 289"/>
          <p:cNvSpPr txBox="1"/>
          <p:nvPr/>
        </p:nvSpPr>
        <p:spPr>
          <a:xfrm>
            <a:off x="4480719" y="3273131"/>
            <a:ext cx="123825"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100</a:t>
            </a:r>
            <a:endParaRPr lang="en-US" kern="100" sz="700" b="0" dirty="0">
              <a:solidFill>
                <a:srgbClr val="2E3B3E"/>
              </a:solidFill>
              <a:latin typeface="Aptos"/>
              <a:ea typeface="Aptos"/>
              <a:cs typeface="Aptos"/>
            </a:endParaRPr>
          </a:p>
        </p:txBody>
      </p:sp>
      <p:sp>
        <p:nvSpPr>
          <p:cNvPr id="290" name="Text 290"/>
          <p:cNvSpPr txBox="1"/>
          <p:nvPr/>
        </p:nvSpPr>
        <p:spPr>
          <a:xfrm>
            <a:off x="4771231" y="3271607"/>
            <a:ext cx="120749"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Text</a:t>
            </a:r>
            <a:endParaRPr lang="en-US" kern="100" sz="650" b="0" dirty="0">
              <a:solidFill>
                <a:srgbClr val="8A9699"/>
              </a:solidFill>
              <a:latin typeface="Aptos"/>
              <a:ea typeface="Aptos"/>
              <a:cs typeface="Aptos"/>
            </a:endParaRPr>
          </a:p>
        </p:txBody>
      </p:sp>
      <p:sp>
        <p:nvSpPr>
          <p:cNvPr id="291" name="Text 291"/>
          <p:cNvSpPr txBox="1"/>
          <p:nvPr/>
        </p:nvSpPr>
        <p:spPr>
          <a:xfrm>
            <a:off x="4984552" y="3273131"/>
            <a:ext cx="428331" cy="945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0" dirty="0">
                <a:solidFill>
                  <a:srgbClr val="2E3B3E"/>
                </a:solidFill>
                <a:latin typeface="Aptos"/>
                <a:ea typeface="Aptos"/>
                <a:cs typeface="Aptos"/>
              </a:rPr>
              <a:t>deck-menu.js</a:t>
            </a:r>
            <a:endParaRPr lang="en-US" kern="100" sz="700" b="0" dirty="0">
              <a:solidFill>
                <a:srgbClr val="2E3B3E"/>
              </a:solidFill>
              <a:latin typeface="Aptos"/>
              <a:ea typeface="Aptos"/>
              <a:cs typeface="Aptos"/>
            </a:endParaRPr>
          </a:p>
        </p:txBody>
      </p:sp>
      <p:sp>
        <p:nvSpPr>
          <p:cNvPr id="292" name="Text 292"/>
          <p:cNvSpPr txBox="1"/>
          <p:nvPr/>
        </p:nvSpPr>
        <p:spPr>
          <a:xfrm>
            <a:off x="5795070" y="3271607"/>
            <a:ext cx="171946" cy="92900"/>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0" dirty="0">
                <a:solidFill>
                  <a:srgbClr val="8A9699"/>
                </a:solidFill>
                <a:latin typeface="Aptos"/>
                <a:ea typeface="Aptos"/>
                <a:cs typeface="Aptos"/>
              </a:rPr>
              <a:t>Order</a:t>
            </a:r>
            <a:endParaRPr lang="en-US" kern="100" sz="650" b="0" dirty="0">
              <a:solidFill>
                <a:srgbClr val="8A9699"/>
              </a:solidFill>
              <a:latin typeface="Aptos"/>
              <a:ea typeface="Aptos"/>
              <a:cs typeface="Aptos"/>
            </a:endParaRPr>
          </a:p>
        </p:txBody>
      </p:sp>
      <p:sp>
        <p:nvSpPr>
          <p:cNvPr id="293" name="Text 293"/>
          <p:cNvSpPr txBox="1"/>
          <p:nvPr/>
        </p:nvSpPr>
        <p:spPr>
          <a:xfrm>
            <a:off x="6064548" y="3271480"/>
            <a:ext cx="19079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Front</a:t>
            </a:r>
            <a:endParaRPr lang="en-US" kern="100" sz="750" b="1" dirty="0">
              <a:solidFill>
                <a:srgbClr val="0A1416"/>
              </a:solidFill>
              <a:latin typeface="Aptos"/>
              <a:ea typeface="Aptos"/>
              <a:cs typeface="Aptos"/>
            </a:endParaRPr>
          </a:p>
        </p:txBody>
      </p:sp>
      <p:sp>
        <p:nvSpPr>
          <p:cNvPr id="294" name="Text 294"/>
          <p:cNvSpPr txBox="1"/>
          <p:nvPr/>
        </p:nvSpPr>
        <p:spPr>
          <a:xfrm>
            <a:off x="6403876" y="3271480"/>
            <a:ext cx="290016"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Forward</a:t>
            </a:r>
            <a:endParaRPr lang="en-US" kern="100" sz="750" b="1" dirty="0">
              <a:solidFill>
                <a:srgbClr val="0A1416"/>
              </a:solidFill>
              <a:latin typeface="Aptos"/>
              <a:ea typeface="Aptos"/>
              <a:cs typeface="Aptos"/>
            </a:endParaRPr>
          </a:p>
        </p:txBody>
      </p:sp>
      <p:sp>
        <p:nvSpPr>
          <p:cNvPr id="295" name="Text 295"/>
          <p:cNvSpPr txBox="1"/>
          <p:nvPr/>
        </p:nvSpPr>
        <p:spPr>
          <a:xfrm>
            <a:off x="6842423" y="3271480"/>
            <a:ext cx="347948"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Backward</a:t>
            </a:r>
            <a:endParaRPr lang="en-US" kern="100" sz="750" b="1" dirty="0">
              <a:solidFill>
                <a:srgbClr val="0A1416"/>
              </a:solidFill>
              <a:latin typeface="Aptos"/>
              <a:ea typeface="Aptos"/>
              <a:cs typeface="Aptos"/>
            </a:endParaRPr>
          </a:p>
        </p:txBody>
      </p:sp>
      <p:sp>
        <p:nvSpPr>
          <p:cNvPr id="296" name="Text 296"/>
          <p:cNvSpPr txBox="1"/>
          <p:nvPr/>
        </p:nvSpPr>
        <p:spPr>
          <a:xfrm>
            <a:off x="7338219" y="3271480"/>
            <a:ext cx="179983"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Back</a:t>
            </a:r>
            <a:endParaRPr lang="en-US" kern="100" sz="750" b="1" dirty="0">
              <a:solidFill>
                <a:srgbClr val="0A1416"/>
              </a:solidFill>
              <a:latin typeface="Aptos"/>
              <a:ea typeface="Aptos"/>
              <a:cs typeface="Aptos"/>
            </a:endParaRPr>
          </a:p>
        </p:txBody>
      </p:sp>
      <p:sp>
        <p:nvSpPr>
          <p:cNvPr id="297" name="Text 297"/>
          <p:cNvSpPr txBox="1"/>
          <p:nvPr/>
        </p:nvSpPr>
        <p:spPr>
          <a:xfrm>
            <a:off x="7750671" y="3271480"/>
            <a:ext cx="342479"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Duplicate</a:t>
            </a:r>
            <a:endParaRPr lang="en-US" kern="100" sz="750" b="1" dirty="0">
              <a:solidFill>
                <a:srgbClr val="0A1416"/>
              </a:solidFill>
              <a:latin typeface="Aptos"/>
              <a:ea typeface="Aptos"/>
              <a:cs typeface="Aptos"/>
            </a:endParaRPr>
          </a:p>
        </p:txBody>
      </p:sp>
      <p:sp>
        <p:nvSpPr>
          <p:cNvPr id="298" name="Text 298"/>
          <p:cNvSpPr txBox="1"/>
          <p:nvPr/>
        </p:nvSpPr>
        <p:spPr>
          <a:xfrm>
            <a:off x="8241209" y="3271480"/>
            <a:ext cx="237232"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Delete</a:t>
            </a:r>
            <a:endParaRPr lang="en-US" kern="100" sz="750" b="1" dirty="0">
              <a:solidFill>
                <a:srgbClr val="0A1416"/>
              </a:solidFill>
              <a:latin typeface="Aptos"/>
              <a:ea typeface="Aptos"/>
              <a:cs typeface="Aptos"/>
            </a:endParaRPr>
          </a:p>
        </p:txBody>
      </p:sp>
      <p:sp>
        <p:nvSpPr>
          <p:cNvPr id="299" name="Text 299"/>
          <p:cNvSpPr txBox="1"/>
          <p:nvPr/>
        </p:nvSpPr>
        <p:spPr>
          <a:xfrm>
            <a:off x="8626971" y="3271480"/>
            <a:ext cx="102295"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All</a:t>
            </a:r>
            <a:endParaRPr lang="en-US" kern="100" sz="750" b="1" dirty="0">
              <a:solidFill>
                <a:srgbClr val="0A1416"/>
              </a:solidFill>
              <a:latin typeface="Aptos"/>
              <a:ea typeface="Aptos"/>
              <a:cs typeface="Aptos"/>
            </a:endParaRPr>
          </a:p>
        </p:txBody>
      </p:sp>
      <p:sp>
        <p:nvSpPr>
          <p:cNvPr id="300" name="Text 300"/>
          <p:cNvSpPr txBox="1"/>
          <p:nvPr/>
        </p:nvSpPr>
        <p:spPr>
          <a:xfrm>
            <a:off x="8961735" y="3271480"/>
            <a:ext cx="364046"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0A1416"/>
                </a:solidFill>
                <a:latin typeface="Aptos"/>
                <a:ea typeface="Aptos"/>
                <a:cs typeface="Aptos"/>
              </a:rPr>
              <a:t>Reset SVG</a:t>
            </a:r>
            <a:endParaRPr lang="en-US" kern="100" sz="750" b="1" dirty="0">
              <a:solidFill>
                <a:srgbClr val="0A1416"/>
              </a:solidFill>
              <a:latin typeface="Aptos"/>
              <a:ea typeface="Aptos"/>
              <a:cs typeface="Aptos"/>
            </a:endParaRPr>
          </a:p>
        </p:txBody>
      </p:sp>
      <p:sp>
        <p:nvSpPr>
          <p:cNvPr id="301" name="Text 301"/>
          <p:cNvSpPr txBox="1"/>
          <p:nvPr/>
        </p:nvSpPr>
        <p:spPr>
          <a:xfrm>
            <a:off x="9473009" y="3271480"/>
            <a:ext cx="192187" cy="993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dirty="0">
                <a:solidFill>
                  <a:srgbClr val="FFFFFF"/>
                </a:solidFill>
                <a:latin typeface="Aptos"/>
                <a:ea typeface="Aptos"/>
                <a:cs typeface="Aptos"/>
              </a:rPr>
              <a:t>Done</a:t>
            </a:r>
            <a:endParaRPr lang="en-US" kern="100" sz="750" b="1" dirty="0">
              <a:solidFill>
                <a:srgbClr val="FFFFFF"/>
              </a:solidFill>
              <a:latin typeface="Aptos"/>
              <a:ea typeface="Aptos"/>
              <a:cs typeface="Aptos"/>
            </a:endParaRPr>
          </a:p>
        </p:txBody>
      </p:sp>
      <p:pic>
        <p:nvPicPr>
          <p:cNvPr id="302" name="Picture 302"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3925788"/>
            <a:ext cx="139700" cy="139700"/>
          </a:xfrm>
          <a:prstGeom prst="rect">
            <a:avLst/>
          </a:prstGeom>
        </p:spPr>
      </p:pic>
      <p:sp>
        <p:nvSpPr>
          <p:cNvPr id="303" name="Text 303"/>
          <p:cNvSpPr txBox="1"/>
          <p:nvPr/>
        </p:nvSpPr>
        <p:spPr>
          <a:xfrm>
            <a:off x="749300" y="3898690"/>
            <a:ext cx="51943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The editor in use takes the front.</a:t>
            </a:r>
            <a:r>
              <a:rPr lang="en-US" kern="100" sz="1025" b="0" dirty="0">
                <a:solidFill>
                  <a:srgbClr val="2E3B3E"/>
                </a:solidFill>
                <a:latin typeface="Aptos"/>
                <a:ea typeface="Aptos"/>
                <a:cs typeface="Aptos"/>
              </a:rPr>
              <a:t> Text being edited, or a selection made only of text blocks → </a:t>
            </a:r>
            <a:r>
              <a:rPr lang="en-US" kern="100" sz="1025" b="1" dirty="0">
                <a:solidFill>
                  <a:srgbClr val="0A1416"/>
                </a:solidFill>
                <a:latin typeface="Aptos"/>
                <a:ea typeface="Aptos"/>
                <a:cs typeface="Aptos"/>
              </a:rPr>
              <a:t>Text</a:t>
            </a:r>
            <a:r>
              <a:rPr lang="en-US" kern="100" sz="1025" b="0" dirty="0">
                <a:solidFill>
                  <a:srgbClr val="2E3B3E"/>
                </a:solidFill>
                <a:latin typeface="Aptos"/>
                <a:ea typeface="Aptos"/>
                <a:cs typeface="Aptos"/>
              </a:rPr>
              <a:t>; any other selection → </a:t>
            </a:r>
            <a:r>
              <a:rPr lang="en-US" kern="100" sz="1025" b="1" dirty="0">
                <a:solidFill>
                  <a:srgbClr val="0A1416"/>
                </a:solidFill>
                <a:latin typeface="Aptos"/>
                <a:ea typeface="Aptos"/>
                <a:cs typeface="Aptos"/>
              </a:rPr>
              <a:t>Shape</a:t>
            </a:r>
            <a:r>
              <a:rPr lang="en-US" kern="100" sz="1025" b="0" dirty="0">
                <a:solidFill>
                  <a:srgbClr val="2E3B3E"/>
                </a:solidFill>
                <a:latin typeface="Aptos"/>
                <a:ea typeface="Aptos"/>
                <a:cs typeface="Aptos"/>
              </a:rPr>
              <a:t>; a drawing in SVG editing → </a:t>
            </a:r>
            <a:r>
              <a:rPr lang="en-US" kern="100" sz="1025" b="1" dirty="0">
                <a:solidFill>
                  <a:srgbClr val="0A1416"/>
                </a:solidFill>
                <a:latin typeface="Aptos"/>
                <a:ea typeface="Aptos"/>
                <a:cs typeface="Aptos"/>
              </a:rPr>
              <a:t>SVG</a:t>
            </a:r>
            <a:r>
              <a:rPr lang="en-US" kern="100" sz="1025" b="0" dirty="0">
                <a:solidFill>
                  <a:srgbClr val="2E3B3E"/>
                </a:solidFill>
                <a:latin typeface="Aptos"/>
                <a:ea typeface="Aptos"/>
                <a:cs typeface="Aptos"/>
              </a:rPr>
              <a:t>. The panel appears with the selection and follows it.</a:t>
            </a:r>
            <a:endParaRPr lang="en-US" kern="100" sz="1025" b="0" dirty="0">
              <a:solidFill>
                <a:srgbClr val="2E3B3E"/>
              </a:solidFill>
              <a:latin typeface="Aptos"/>
              <a:ea typeface="Aptos"/>
              <a:cs typeface="Aptos"/>
            </a:endParaRPr>
          </a:p>
        </p:txBody>
      </p:sp>
      <p:pic>
        <p:nvPicPr>
          <p:cNvPr id="304" name="Picture 304"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4695726"/>
            <a:ext cx="139700" cy="139700"/>
          </a:xfrm>
          <a:prstGeom prst="rect">
            <a:avLst/>
          </a:prstGeom>
        </p:spPr>
      </p:pic>
      <p:sp>
        <p:nvSpPr>
          <p:cNvPr id="305" name="Text 305"/>
          <p:cNvSpPr txBox="1"/>
          <p:nvPr/>
        </p:nvSpPr>
        <p:spPr>
          <a:xfrm>
            <a:off x="749300" y="4668627"/>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A tab you click stays in front</a:t>
            </a:r>
            <a:r>
              <a:rPr lang="en-US" kern="100" sz="1025" b="0" dirty="0">
                <a:solidFill>
                  <a:srgbClr val="2E3B3E"/>
                </a:solidFill>
                <a:latin typeface="Aptos"/>
                <a:ea typeface="Aptos"/>
                <a:cs typeface="Aptos"/>
              </a:rPr>
              <a:t> until another editor takes over. A tab whose editor has nothing to work on is </a:t>
            </a:r>
            <a:r>
              <a:rPr lang="en-US" kern="100" sz="1025" b="1" dirty="0">
                <a:solidFill>
                  <a:srgbClr val="0A1416"/>
                </a:solidFill>
                <a:latin typeface="Aptos"/>
                <a:ea typeface="Aptos"/>
                <a:cs typeface="Aptos"/>
              </a:rPr>
              <a:t>dimmed but opens</a:t>
            </a:r>
            <a:r>
              <a:rPr lang="en-US" kern="100" sz="1025" b="0" dirty="0">
                <a:solidFill>
                  <a:srgbClr val="2E3B3E"/>
                </a:solidFill>
                <a:latin typeface="Aptos"/>
                <a:ea typeface="Aptos"/>
                <a:cs typeface="Aptos"/>
              </a:rPr>
              <a:t>: its row idles with the controls greyed.</a:t>
            </a:r>
            <a:endParaRPr lang="en-US" kern="100" sz="1025" b="0" dirty="0">
              <a:solidFill>
                <a:srgbClr val="2E3B3E"/>
              </a:solidFill>
              <a:latin typeface="Aptos"/>
              <a:ea typeface="Aptos"/>
              <a:cs typeface="Aptos"/>
            </a:endParaRPr>
          </a:p>
        </p:txBody>
      </p:sp>
      <p:pic>
        <p:nvPicPr>
          <p:cNvPr id="306" name="Picture 306"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5270401"/>
            <a:ext cx="139700" cy="139700"/>
          </a:xfrm>
          <a:prstGeom prst="rect">
            <a:avLst/>
          </a:prstGeom>
        </p:spPr>
      </p:pic>
      <p:sp>
        <p:nvSpPr>
          <p:cNvPr id="307" name="Text 307"/>
          <p:cNvSpPr txBox="1"/>
          <p:nvPr/>
        </p:nvSpPr>
        <p:spPr>
          <a:xfrm>
            <a:off x="749300" y="5243302"/>
            <a:ext cx="51943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Three modes per tab</a:t>
            </a:r>
            <a:r>
              <a:rPr lang="en-US" kern="100" sz="1025" b="0" dirty="0">
                <a:solidFill>
                  <a:srgbClr val="2E3B3E"/>
                </a:solidFill>
                <a:latin typeface="Aptos"/>
                <a:ea typeface="Aptos"/>
                <a:cs typeface="Aptos"/>
              </a:rPr>
              <a:t> — auto (with the selection), on (pinned), off (hidden until shown again) — set from a row's ✕ or the menu's </a:t>
            </a:r>
            <a:r>
              <a:rPr lang="en-US" kern="100" sz="1025" b="0" i="1" dirty="0">
                <a:solidFill>
                  <a:srgbClr val="2E3B3E"/>
                </a:solidFill>
                <a:latin typeface="Aptos"/>
                <a:ea typeface="Aptos"/>
                <a:cs typeface="Aptos"/>
              </a:rPr>
              <a:t>Toolbars</a:t>
            </a:r>
            <a:r>
              <a:rPr lang="en-US" kern="100" sz="1025" b="0" dirty="0">
                <a:solidFill>
                  <a:srgbClr val="2E3B3E"/>
                </a:solidFill>
                <a:latin typeface="Aptos"/>
                <a:ea typeface="Aptos"/>
                <a:cs typeface="Aptos"/>
              </a:rPr>
              <a:t> section, and remembered per deck in that browser.</a:t>
            </a:r>
            <a:endParaRPr lang="en-US" kern="100" sz="1025" b="0" dirty="0">
              <a:solidFill>
                <a:srgbClr val="2E3B3E"/>
              </a:solidFill>
              <a:latin typeface="Aptos"/>
              <a:ea typeface="Aptos"/>
              <a:cs typeface="Aptos"/>
            </a:endParaRPr>
          </a:p>
        </p:txBody>
      </p:sp>
      <p:pic>
        <p:nvPicPr>
          <p:cNvPr id="308" name="Picture 308"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48400" y="3925788"/>
            <a:ext cx="139700" cy="139700"/>
          </a:xfrm>
          <a:prstGeom prst="rect">
            <a:avLst/>
          </a:prstGeom>
        </p:spPr>
      </p:pic>
      <p:sp>
        <p:nvSpPr>
          <p:cNvPr id="309" name="Text 309"/>
          <p:cNvSpPr txBox="1"/>
          <p:nvPr/>
        </p:nvSpPr>
        <p:spPr>
          <a:xfrm>
            <a:off x="6489700" y="3898690"/>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Anchored</a:t>
            </a:r>
            <a:r>
              <a:rPr lang="en-US" kern="100" sz="1025" b="0" dirty="0">
                <a:solidFill>
                  <a:srgbClr val="2E3B3E"/>
                </a:solidFill>
                <a:latin typeface="Aptos"/>
                <a:ea typeface="Aptos"/>
                <a:cs typeface="Aptos"/>
              </a:rPr>
              <a:t>: drag the panel by its grip and it opens at that spot from then on, showing ⚓; click ⚓ or double-click the grip and it follows the selection again.</a:t>
            </a:r>
            <a:endParaRPr lang="en-US" kern="100" sz="1025" b="0" dirty="0">
              <a:solidFill>
                <a:srgbClr val="2E3B3E"/>
              </a:solidFill>
              <a:latin typeface="Aptos"/>
              <a:ea typeface="Aptos"/>
              <a:cs typeface="Aptos"/>
            </a:endParaRPr>
          </a:p>
        </p:txBody>
      </p:sp>
      <p:pic>
        <p:nvPicPr>
          <p:cNvPr id="310" name="Picture 310"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4500463"/>
            <a:ext cx="139700" cy="139700"/>
          </a:xfrm>
          <a:prstGeom prst="rect">
            <a:avLst/>
          </a:prstGeom>
        </p:spPr>
      </p:pic>
      <p:sp>
        <p:nvSpPr>
          <p:cNvPr id="311" name="Text 311"/>
          <p:cNvSpPr txBox="1"/>
          <p:nvPr/>
        </p:nvSpPr>
        <p:spPr>
          <a:xfrm>
            <a:off x="6489700" y="4473365"/>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Detached</a:t>
            </a:r>
            <a:r>
              <a:rPr lang="en-US" kern="100" sz="1025" b="0" dirty="0">
                <a:solidFill>
                  <a:srgbClr val="2E3B3E"/>
                </a:solidFill>
                <a:latin typeface="Aptos"/>
                <a:ea typeface="Aptos"/>
                <a:cs typeface="Aptos"/>
              </a:rPr>
              <a:t>: ⧉ moves the whole panel, tabs included, into a window of its own (always on top in Chrome and Edge). It keeps working on the deck; closing the window brings it back.</a:t>
            </a:r>
            <a:endParaRPr lang="en-US" kern="100" sz="1025" b="0" dirty="0">
              <a:solidFill>
                <a:srgbClr val="2E3B3E"/>
              </a:solidFill>
              <a:latin typeface="Aptos"/>
              <a:ea typeface="Aptos"/>
              <a:cs typeface="Aptos"/>
            </a:endParaRPr>
          </a:p>
        </p:txBody>
      </p:sp>
      <p:pic>
        <p:nvPicPr>
          <p:cNvPr id="312" name="Picture 312"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5075138"/>
            <a:ext cx="139700" cy="139700"/>
          </a:xfrm>
          <a:prstGeom prst="rect">
            <a:avLst/>
          </a:prstGeom>
        </p:spPr>
      </p:pic>
      <p:sp>
        <p:nvSpPr>
          <p:cNvPr id="313" name="Text 313"/>
          <p:cNvSpPr txBox="1"/>
          <p:nvPr/>
        </p:nvSpPr>
        <p:spPr>
          <a:xfrm>
            <a:off x="6489700" y="5048040"/>
            <a:ext cx="51943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Every tab adapts to the selection</a:t>
            </a:r>
            <a:r>
              <a:rPr lang="en-US" kern="100" sz="1025" b="0" dirty="0">
                <a:solidFill>
                  <a:srgbClr val="2E3B3E"/>
                </a:solidFill>
                <a:latin typeface="Aptos"/>
                <a:ea typeface="Aptos"/>
                <a:cs typeface="Aptos"/>
              </a:rPr>
              <a:t>: the Shape row shows the selection's geometry and style, the SVG row the part's units, and the Text row formats selected text blocks without entering edit mode.</a:t>
            </a:r>
            <a:endParaRPr lang="en-US" kern="100" sz="1025" b="0" dirty="0">
              <a:solidFill>
                <a:srgbClr val="2E3B3E"/>
              </a:solidFill>
              <a:latin typeface="Aptos"/>
              <a:ea typeface="Aptos"/>
              <a:cs typeface="Aptos"/>
            </a:endParaRPr>
          </a:p>
        </p:txBody>
      </p:sp>
      <p:pic>
        <p:nvPicPr>
          <p:cNvPr id="314" name="Picture 314" descr=""/>
          <p:cNvPicPr>
            <a:picLocks noChangeAspect="1"/>
          </p:cNvPicPr>
          <p:nvPr/>
        </p:nvPicPr>
        <p:blipFill>
          <a:blip r:embed="rId14"/>
          <a:srcRect/>
          <a:stretch>
            <a:fillRect/>
          </a:stretch>
        </p:blipFill>
        <p:spPr>
          <a:xfrm>
            <a:off x="508000" y="6400800"/>
            <a:ext cx="1006373" cy="215900"/>
          </a:xfrm>
          <a:prstGeom prst="rect">
            <a:avLst/>
          </a:prstGeom>
        </p:spPr>
      </p:pic>
      <p:sp>
        <p:nvSpPr>
          <p:cNvPr id="315" name="Text 315"/>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24</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5237694"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9 · THE ASSISTANT, AS IT LOOKS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770928"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Three real screenshots from this deck: the Settings view, the Ask view with a card selected, and the Ask-about popup opened from a row of the Outline.</a:t>
            </a:r>
            <a:endParaRPr lang="en-US" kern="100" sz="1150" b="0" dirty="0">
              <a:solidFill>
                <a:srgbClr val="5C6C6F"/>
              </a:solidFill>
              <a:latin typeface="Aptos"/>
              <a:ea typeface="Aptos"/>
              <a:cs typeface="Aptos"/>
            </a:endParaRPr>
          </a:p>
        </p:txBody>
      </p:sp>
      <p:sp>
        <p:nvSpPr>
          <p:cNvPr id="5" name="Shape 5"/>
          <p:cNvSpPr/>
          <p:nvPr/>
        </p:nvSpPr>
        <p:spPr>
          <a:xfrm>
            <a:off x="508000" y="1714500"/>
            <a:ext cx="3589834" cy="3651349"/>
          </a:xfrm>
          <a:prstGeom prst="roundRect">
            <a:avLst>
              <a:gd name="adj" fmla="val 2123"/>
            </a:avLst>
          </a:prstGeom>
          <a:solidFill>
            <a:srgbClr val="F5F8F6"/>
          </a:solidFill>
          <a:ln>
            <a:noFill/>
          </a:ln>
        </p:spPr>
        <p:txBody>
          <a:bodyPr rtlCol="0" anchor="ctr"/>
          <a:lstStyle/>
          <a:p>
            <a:endParaRPr lang="en-US" dirty="0"/>
          </a:p>
        </p:txBody>
      </p:sp>
      <p:sp>
        <p:nvSpPr>
          <p:cNvPr id="6" name="Shape 6"/>
          <p:cNvSpPr/>
          <p:nvPr/>
        </p:nvSpPr>
        <p:spPr>
          <a:xfrm>
            <a:off x="511175" y="1717675"/>
            <a:ext cx="3583484" cy="3644999"/>
          </a:xfrm>
          <a:prstGeom prst="roundRect">
            <a:avLst>
              <a:gd name="adj" fmla="val 2038"/>
            </a:avLst>
          </a:prstGeom>
          <a:noFill/>
          <a:ln w="6350">
            <a:solidFill>
              <a:srgbClr val="D9E4E5"/>
            </a:solidFill>
            <a:miter lim="800000"/>
          </a:ln>
        </p:spPr>
        <p:txBody>
          <a:bodyPr rtlCol="0" anchor="ctr"/>
          <a:lstStyle/>
          <a:p>
            <a:endParaRPr lang="en-US" dirty="0"/>
          </a:p>
        </p:txBody>
      </p:sp>
      <p:sp>
        <p:nvSpPr>
          <p:cNvPr id="7" name="Shape 7"/>
          <p:cNvSpPr/>
          <p:nvPr/>
        </p:nvSpPr>
        <p:spPr>
          <a:xfrm>
            <a:off x="4301034" y="1714500"/>
            <a:ext cx="3589834" cy="3651349"/>
          </a:xfrm>
          <a:prstGeom prst="roundRect">
            <a:avLst>
              <a:gd name="adj" fmla="val 2123"/>
            </a:avLst>
          </a:prstGeom>
          <a:solidFill>
            <a:srgbClr val="F5F8F6"/>
          </a:solidFill>
          <a:ln>
            <a:noFill/>
          </a:ln>
        </p:spPr>
        <p:txBody>
          <a:bodyPr rtlCol="0" anchor="ctr"/>
          <a:lstStyle/>
          <a:p>
            <a:endParaRPr lang="en-US" dirty="0"/>
          </a:p>
        </p:txBody>
      </p:sp>
      <p:sp>
        <p:nvSpPr>
          <p:cNvPr id="8" name="Shape 8"/>
          <p:cNvSpPr/>
          <p:nvPr/>
        </p:nvSpPr>
        <p:spPr>
          <a:xfrm>
            <a:off x="4304209" y="1717675"/>
            <a:ext cx="3583484" cy="3644999"/>
          </a:xfrm>
          <a:prstGeom prst="roundRect">
            <a:avLst>
              <a:gd name="adj" fmla="val 2038"/>
            </a:avLst>
          </a:prstGeom>
          <a:noFill/>
          <a:ln w="6350">
            <a:solidFill>
              <a:srgbClr val="D9E4E5"/>
            </a:solidFill>
            <a:miter lim="800000"/>
          </a:ln>
        </p:spPr>
        <p:txBody>
          <a:bodyPr rtlCol="0" anchor="ctr"/>
          <a:lstStyle/>
          <a:p>
            <a:endParaRPr lang="en-US" dirty="0"/>
          </a:p>
        </p:txBody>
      </p:sp>
      <p:sp>
        <p:nvSpPr>
          <p:cNvPr id="9" name="Shape 9"/>
          <p:cNvSpPr/>
          <p:nvPr/>
        </p:nvSpPr>
        <p:spPr>
          <a:xfrm>
            <a:off x="8094067" y="1714500"/>
            <a:ext cx="3589834" cy="3500239"/>
          </a:xfrm>
          <a:prstGeom prst="roundRect">
            <a:avLst>
              <a:gd name="adj" fmla="val 2177"/>
            </a:avLst>
          </a:prstGeom>
          <a:solidFill>
            <a:srgbClr val="F5F8F6"/>
          </a:solidFill>
          <a:ln>
            <a:noFill/>
          </a:ln>
        </p:spPr>
        <p:txBody>
          <a:bodyPr rtlCol="0" anchor="ctr"/>
          <a:lstStyle/>
          <a:p>
            <a:endParaRPr lang="en-US" dirty="0"/>
          </a:p>
        </p:txBody>
      </p:sp>
      <p:sp>
        <p:nvSpPr>
          <p:cNvPr id="10" name="Shape 10"/>
          <p:cNvSpPr/>
          <p:nvPr/>
        </p:nvSpPr>
        <p:spPr>
          <a:xfrm>
            <a:off x="8097242" y="1717675"/>
            <a:ext cx="3583484" cy="3493889"/>
          </a:xfrm>
          <a:prstGeom prst="roundRect">
            <a:avLst>
              <a:gd name="adj" fmla="val 2090"/>
            </a:avLst>
          </a:prstGeom>
          <a:noFill/>
          <a:ln w="6350">
            <a:solidFill>
              <a:srgbClr val="D9E4E5"/>
            </a:solidFill>
            <a:miter lim="800000"/>
          </a:ln>
        </p:spPr>
        <p:txBody>
          <a:bodyPr rtlCol="0" anchor="ctr"/>
          <a:lstStyle/>
          <a:p>
            <a:endParaRPr lang="en-US" dirty="0"/>
          </a:p>
        </p:txBody>
      </p:sp>
      <p:pic>
        <p:nvPicPr>
          <p:cNvPr id="11" name="Picture 11" descr="Settings"/>
          <p:cNvPicPr>
            <a:picLocks noChangeAspect="1"/>
          </p:cNvPicPr>
          <p:nvPr/>
        </p:nvPicPr>
        <p:blipFill>
          <a:blip r:embed="rId2"/>
          <a:srcRect/>
          <a:stretch>
            <a:fillRect/>
          </a:stretch>
        </p:blipFill>
        <p:spPr>
          <a:xfrm>
            <a:off x="699726" y="1809750"/>
            <a:ext cx="3206283" cy="3460750"/>
          </a:xfrm>
          <a:prstGeom prst="roundRect">
            <a:avLst>
              <a:gd name="adj" fmla="val 1584"/>
            </a:avLst>
          </a:prstGeom>
        </p:spPr>
      </p:pic>
      <p:sp>
        <p:nvSpPr>
          <p:cNvPr id="12" name="Text 12"/>
          <p:cNvSpPr txBox="1"/>
          <p:nvPr/>
        </p:nvSpPr>
        <p:spPr>
          <a:xfrm>
            <a:off x="508000" y="5636193"/>
            <a:ext cx="3497378" cy="457287"/>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850" b="0" dirty="0">
                <a:solidFill>
                  <a:srgbClr val="2E3B3E"/>
                </a:solidFill>
                <a:latin typeface="Aptos"/>
                <a:ea typeface="Aptos"/>
                <a:cs typeface="Aptos"/>
              </a:rPr>
              <a:t>Provider, endpoint, model or deployment, API key and where it is remembered. Settings are kept per provider; </a:t>
            </a:r>
            <a:r>
              <a:rPr lang="en-US" kern="100" sz="850" b="0" i="1" dirty="0">
                <a:solidFill>
                  <a:srgbClr val="2E3B3E"/>
                </a:solidFill>
                <a:latin typeface="Aptos"/>
                <a:ea typeface="Aptos"/>
                <a:cs typeface="Aptos"/>
              </a:rPr>
              <a:t>Standard values</a:t>
            </a:r>
            <a:r>
              <a:rPr lang="en-US" kern="100" sz="850" b="0" dirty="0">
                <a:solidFill>
                  <a:srgbClr val="2E3B3E"/>
                </a:solidFill>
                <a:latin typeface="Aptos"/>
                <a:ea typeface="Aptos"/>
                <a:cs typeface="Aptos"/>
              </a:rPr>
              <a:t> fills a fixed endpoint, </a:t>
            </a:r>
            <a:r>
              <a:rPr lang="en-US" kern="100" sz="850" b="0" i="1" dirty="0">
                <a:solidFill>
                  <a:srgbClr val="2E3B3E"/>
                </a:solidFill>
                <a:latin typeface="Aptos"/>
                <a:ea typeface="Aptos"/>
                <a:cs typeface="Aptos"/>
              </a:rPr>
              <a:t>Test</a:t>
            </a:r>
            <a:r>
              <a:rPr lang="en-US" kern="100" sz="850" b="0" dirty="0">
                <a:solidFill>
                  <a:srgbClr val="2E3B3E"/>
                </a:solidFill>
                <a:latin typeface="Aptos"/>
                <a:ea typeface="Aptos"/>
                <a:cs typeface="Aptos"/>
              </a:rPr>
              <a:t> sends a one-line request. The key never enters the deck file.</a:t>
            </a:r>
            <a:endParaRPr lang="en-US" kern="100" sz="850" b="0" dirty="0">
              <a:solidFill>
                <a:srgbClr val="2E3B3E"/>
              </a:solidFill>
              <a:latin typeface="Aptos"/>
              <a:ea typeface="Aptos"/>
              <a:cs typeface="Aptos"/>
            </a:endParaRPr>
          </a:p>
        </p:txBody>
      </p:sp>
      <p:sp>
        <p:nvSpPr>
          <p:cNvPr id="13" name="Text 13"/>
          <p:cNvSpPr txBox="1"/>
          <p:nvPr/>
        </p:nvSpPr>
        <p:spPr>
          <a:xfrm>
            <a:off x="508000" y="5447510"/>
            <a:ext cx="468368" cy="171069"/>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950" b="1" dirty="0">
                <a:solidFill>
                  <a:srgbClr val="0A1416"/>
                </a:solidFill>
                <a:latin typeface="Aptos"/>
                <a:ea typeface="Aptos"/>
                <a:cs typeface="Aptos"/>
              </a:rPr>
              <a:t>Settings</a:t>
            </a:r>
            <a:endParaRPr lang="en-US" kern="100" sz="950" b="1" dirty="0">
              <a:solidFill>
                <a:srgbClr val="0A1416"/>
              </a:solidFill>
              <a:latin typeface="Aptos"/>
              <a:ea typeface="Aptos"/>
              <a:cs typeface="Aptos"/>
            </a:endParaRPr>
          </a:p>
        </p:txBody>
      </p:sp>
      <p:pic>
        <p:nvPicPr>
          <p:cNvPr id="14" name="Picture 14" descr="Ask"/>
          <p:cNvPicPr>
            <a:picLocks noChangeAspect="1"/>
          </p:cNvPicPr>
          <p:nvPr/>
        </p:nvPicPr>
        <p:blipFill>
          <a:blip r:embed="rId3"/>
          <a:srcRect/>
          <a:stretch>
            <a:fillRect/>
          </a:stretch>
        </p:blipFill>
        <p:spPr>
          <a:xfrm>
            <a:off x="4396331" y="1809750"/>
            <a:ext cx="3399240" cy="3129459"/>
          </a:xfrm>
          <a:prstGeom prst="roundRect">
            <a:avLst>
              <a:gd name="adj" fmla="val 1623"/>
            </a:avLst>
          </a:prstGeom>
        </p:spPr>
      </p:pic>
      <p:sp>
        <p:nvSpPr>
          <p:cNvPr id="15" name="Text 15"/>
          <p:cNvSpPr txBox="1"/>
          <p:nvPr/>
        </p:nvSpPr>
        <p:spPr>
          <a:xfrm>
            <a:off x="4301034" y="5636193"/>
            <a:ext cx="3589834" cy="457287"/>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850" b="0" dirty="0">
                <a:solidFill>
                  <a:srgbClr val="2E3B3E"/>
                </a:solidFill>
                <a:latin typeface="Aptos"/>
                <a:ea typeface="Aptos"/>
                <a:cs typeface="Aptos"/>
              </a:rPr>
              <a:t>A prompt from the drop-down with its text shown beneath, a request box, the four attachments as checkboxes, the reply mode, and what is selected. </a:t>
            </a:r>
            <a:r>
              <a:rPr lang="en-US" kern="100" sz="850" b="0" i="1" dirty="0">
                <a:solidFill>
                  <a:srgbClr val="2E3B3E"/>
                </a:solidFill>
                <a:latin typeface="Aptos"/>
                <a:ea typeface="Aptos"/>
                <a:cs typeface="Aptos"/>
              </a:rPr>
              <a:t>Send</a:t>
            </a:r>
            <a:r>
              <a:rPr lang="en-US" kern="100" sz="850" b="0" dirty="0">
                <a:solidFill>
                  <a:srgbClr val="2E3B3E"/>
                </a:solidFill>
                <a:latin typeface="Aptos"/>
                <a:ea typeface="Aptos"/>
                <a:cs typeface="Aptos"/>
              </a:rPr>
              <a:t> shows the answer here, or replaces the selected element with Undo.</a:t>
            </a:r>
            <a:endParaRPr lang="en-US" kern="100" sz="850" b="0" dirty="0">
              <a:solidFill>
                <a:srgbClr val="2E3B3E"/>
              </a:solidFill>
              <a:latin typeface="Aptos"/>
              <a:ea typeface="Aptos"/>
              <a:cs typeface="Aptos"/>
            </a:endParaRPr>
          </a:p>
        </p:txBody>
      </p:sp>
      <p:sp>
        <p:nvSpPr>
          <p:cNvPr id="16" name="Text 16"/>
          <p:cNvSpPr txBox="1"/>
          <p:nvPr/>
        </p:nvSpPr>
        <p:spPr>
          <a:xfrm>
            <a:off x="4301034" y="5447510"/>
            <a:ext cx="215602" cy="171069"/>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950" b="1" dirty="0">
                <a:solidFill>
                  <a:srgbClr val="0A1416"/>
                </a:solidFill>
                <a:latin typeface="Aptos"/>
                <a:ea typeface="Aptos"/>
                <a:cs typeface="Aptos"/>
              </a:rPr>
              <a:t>Ask</a:t>
            </a:r>
            <a:endParaRPr lang="en-US" kern="100" sz="950" b="1" dirty="0">
              <a:solidFill>
                <a:srgbClr val="0A1416"/>
              </a:solidFill>
              <a:latin typeface="Aptos"/>
              <a:ea typeface="Aptos"/>
              <a:cs typeface="Aptos"/>
            </a:endParaRPr>
          </a:p>
        </p:txBody>
      </p:sp>
      <p:pic>
        <p:nvPicPr>
          <p:cNvPr id="17" name="Picture 17" descr="Ask about… on a row"/>
          <p:cNvPicPr>
            <a:picLocks noChangeAspect="1"/>
          </p:cNvPicPr>
          <p:nvPr/>
        </p:nvPicPr>
        <p:blipFill>
          <a:blip r:embed="rId4"/>
          <a:srcRect/>
          <a:stretch>
            <a:fillRect/>
          </a:stretch>
        </p:blipFill>
        <p:spPr>
          <a:xfrm>
            <a:off x="8552359" y="1809750"/>
            <a:ext cx="2673251" cy="3309739"/>
          </a:xfrm>
          <a:prstGeom prst="roundRect">
            <a:avLst>
              <a:gd name="adj" fmla="val 1900"/>
            </a:avLst>
          </a:prstGeom>
        </p:spPr>
      </p:pic>
      <p:sp>
        <p:nvSpPr>
          <p:cNvPr id="18" name="Text 18"/>
          <p:cNvSpPr txBox="1"/>
          <p:nvPr/>
        </p:nvSpPr>
        <p:spPr>
          <a:xfrm>
            <a:off x="8094067" y="5485082"/>
            <a:ext cx="3589834" cy="608397"/>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850" b="0" dirty="0">
                <a:solidFill>
                  <a:srgbClr val="2E3B3E"/>
                </a:solidFill>
                <a:latin typeface="Aptos"/>
                <a:ea typeface="Aptos"/>
                <a:cs typeface="Aptos"/>
              </a:rPr>
              <a:t>Right-click a row of the Outline or Tree: a compact popup for that element, with its text, a request box, </a:t>
            </a:r>
            <a:r>
              <a:rPr lang="en-US" kern="100" sz="850" b="0" i="1" dirty="0">
                <a:solidFill>
                  <a:srgbClr val="2E3B3E"/>
                </a:solidFill>
                <a:latin typeface="Aptos"/>
                <a:ea typeface="Aptos"/>
                <a:cs typeface="Aptos"/>
              </a:rPr>
              <a:t>Answer me</a:t>
            </a:r>
            <a:r>
              <a:rPr lang="en-US" kern="100" sz="850" b="0" dirty="0">
                <a:solidFill>
                  <a:srgbClr val="2E3B3E"/>
                </a:solidFill>
                <a:latin typeface="Aptos"/>
                <a:ea typeface="Aptos"/>
                <a:cs typeface="Aptos"/>
              </a:rPr>
              <a:t> / </a:t>
            </a:r>
            <a:r>
              <a:rPr lang="en-US" kern="100" sz="850" b="0" i="1" dirty="0">
                <a:solidFill>
                  <a:srgbClr val="2E3B3E"/>
                </a:solidFill>
                <a:latin typeface="Aptos"/>
                <a:ea typeface="Aptos"/>
                <a:cs typeface="Aptos"/>
              </a:rPr>
              <a:t>Replace this element</a:t>
            </a:r>
            <a:r>
              <a:rPr lang="en-US" kern="100" sz="850" b="0" dirty="0">
                <a:solidFill>
                  <a:srgbClr val="2E3B3E"/>
                </a:solidFill>
                <a:latin typeface="Aptos"/>
                <a:ea typeface="Aptos"/>
                <a:cs typeface="Aptos"/>
              </a:rPr>
              <a:t>, the prompt and the attachments. It stays put until you close it and never opens the panel by itself.</a:t>
            </a:r>
            <a:endParaRPr lang="en-US" kern="100" sz="850" b="0" dirty="0">
              <a:solidFill>
                <a:srgbClr val="2E3B3E"/>
              </a:solidFill>
              <a:latin typeface="Aptos"/>
              <a:ea typeface="Aptos"/>
              <a:cs typeface="Aptos"/>
            </a:endParaRPr>
          </a:p>
        </p:txBody>
      </p:sp>
      <p:sp>
        <p:nvSpPr>
          <p:cNvPr id="19" name="Text 19"/>
          <p:cNvSpPr txBox="1"/>
          <p:nvPr/>
        </p:nvSpPr>
        <p:spPr>
          <a:xfrm>
            <a:off x="8094067" y="5296400"/>
            <a:ext cx="1176131" cy="171069"/>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950" b="1" dirty="0">
                <a:solidFill>
                  <a:srgbClr val="0A1416"/>
                </a:solidFill>
                <a:latin typeface="Aptos"/>
                <a:ea typeface="Aptos"/>
                <a:cs typeface="Aptos"/>
              </a:rPr>
              <a:t>Ask about… on a row</a:t>
            </a:r>
            <a:endParaRPr lang="en-US" kern="100" sz="950" b="1" dirty="0">
              <a:solidFill>
                <a:srgbClr val="0A1416"/>
              </a:solidFill>
              <a:latin typeface="Aptos"/>
              <a:ea typeface="Aptos"/>
              <a:cs typeface="Aptos"/>
            </a:endParaRPr>
          </a:p>
        </p:txBody>
      </p:sp>
      <p:pic>
        <p:nvPicPr>
          <p:cNvPr id="20" name="Picture 20" descr=""/>
          <p:cNvPicPr>
            <a:picLocks noChangeAspect="1"/>
          </p:cNvPicPr>
          <p:nvPr/>
        </p:nvPicPr>
        <p:blipFill>
          <a:blip r:embed="rId5"/>
          <a:srcRect/>
          <a:stretch>
            <a:fillRect/>
          </a:stretch>
        </p:blipFill>
        <p:spPr>
          <a:xfrm>
            <a:off x="508000" y="6400800"/>
            <a:ext cx="1006373" cy="215900"/>
          </a:xfrm>
          <a:prstGeom prst="rect">
            <a:avLst/>
          </a:prstGeom>
        </p:spPr>
      </p:pic>
      <p:sp>
        <p:nvSpPr>
          <p:cNvPr id="21" name="Text 21"/>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25</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425091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10 · ASK THE ASSISTANT</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186999"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An AI request from inside the deck, with the slide as context. The viewer brings their own endpoint and key; nothing is baked in.</a:t>
            </a:r>
            <a:endParaRPr lang="en-US" kern="100" sz="1150" b="0" dirty="0">
              <a:solidFill>
                <a:srgbClr val="5C6C6F"/>
              </a:solidFill>
              <a:latin typeface="Aptos"/>
              <a:ea typeface="Aptos"/>
              <a:cs typeface="Aptos"/>
            </a:endParaRPr>
          </a:p>
        </p:txBody>
      </p:sp>
      <p:sp>
        <p:nvSpPr>
          <p:cNvPr id="5" name="Shape 5"/>
          <p:cNvSpPr/>
          <p:nvPr/>
        </p:nvSpPr>
        <p:spPr>
          <a:xfrm>
            <a:off x="508000" y="1714500"/>
            <a:ext cx="2679700" cy="3746500"/>
          </a:xfrm>
          <a:prstGeom prst="roundRect">
            <a:avLst>
              <a:gd name="adj" fmla="val 1896"/>
            </a:avLst>
          </a:prstGeom>
          <a:solidFill>
            <a:srgbClr val="FFFFFF"/>
          </a:solidFill>
          <a:ln>
            <a:noFill/>
          </a:ln>
        </p:spPr>
        <p:txBody>
          <a:bodyPr rtlCol="0" anchor="ctr"/>
          <a:lstStyle/>
          <a:p>
            <a:endParaRPr lang="en-US" dirty="0"/>
          </a:p>
        </p:txBody>
      </p:sp>
      <p:sp>
        <p:nvSpPr>
          <p:cNvPr id="6" name="Shape 6"/>
          <p:cNvSpPr/>
          <p:nvPr/>
        </p:nvSpPr>
        <p:spPr>
          <a:xfrm>
            <a:off x="508000" y="1714500"/>
            <a:ext cx="26797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3181350" y="1714500"/>
            <a:ext cx="6350" cy="37465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454650"/>
            <a:ext cx="26797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746500"/>
          </a:xfrm>
          <a:prstGeom prst="rect">
            <a:avLst/>
          </a:prstGeom>
          <a:solidFill>
            <a:srgbClr val="D9E4E5"/>
          </a:solidFill>
          <a:ln>
            <a:noFill/>
          </a:ln>
        </p:spPr>
        <p:txBody>
          <a:bodyPr rtlCol="0" anchor="ctr"/>
          <a:lstStyle/>
          <a:p>
            <a:endParaRPr lang="en-US" dirty="0"/>
          </a:p>
        </p:txBody>
      </p:sp>
      <p:sp>
        <p:nvSpPr>
          <p:cNvPr id="10" name="Shape 10"/>
          <p:cNvSpPr/>
          <p:nvPr/>
        </p:nvSpPr>
        <p:spPr>
          <a:xfrm>
            <a:off x="3340100" y="1714500"/>
            <a:ext cx="2679700" cy="3746500"/>
          </a:xfrm>
          <a:prstGeom prst="roundRect">
            <a:avLst>
              <a:gd name="adj" fmla="val 1896"/>
            </a:avLst>
          </a:prstGeom>
          <a:solidFill>
            <a:srgbClr val="FFFFFF"/>
          </a:solidFill>
          <a:ln>
            <a:noFill/>
          </a:ln>
        </p:spPr>
        <p:txBody>
          <a:bodyPr rtlCol="0" anchor="ctr"/>
          <a:lstStyle/>
          <a:p>
            <a:endParaRPr lang="en-US" dirty="0"/>
          </a:p>
        </p:txBody>
      </p:sp>
      <p:sp>
        <p:nvSpPr>
          <p:cNvPr id="11" name="Shape 11"/>
          <p:cNvSpPr/>
          <p:nvPr/>
        </p:nvSpPr>
        <p:spPr>
          <a:xfrm>
            <a:off x="3340100" y="1714500"/>
            <a:ext cx="2679700" cy="25400"/>
          </a:xfrm>
          <a:prstGeom prst="rect">
            <a:avLst/>
          </a:prstGeom>
          <a:solidFill>
            <a:srgbClr val="007B85"/>
          </a:solidFill>
          <a:ln>
            <a:noFill/>
          </a:ln>
        </p:spPr>
        <p:txBody>
          <a:bodyPr rtlCol="0" anchor="ctr"/>
          <a:lstStyle/>
          <a:p>
            <a:endParaRPr lang="en-US" dirty="0"/>
          </a:p>
        </p:txBody>
      </p:sp>
      <p:sp>
        <p:nvSpPr>
          <p:cNvPr id="12" name="Shape 12"/>
          <p:cNvSpPr/>
          <p:nvPr/>
        </p:nvSpPr>
        <p:spPr>
          <a:xfrm>
            <a:off x="6013450" y="1714500"/>
            <a:ext cx="6350" cy="3746500"/>
          </a:xfrm>
          <a:prstGeom prst="rect">
            <a:avLst/>
          </a:prstGeom>
          <a:solidFill>
            <a:srgbClr val="D9E4E5"/>
          </a:solidFill>
          <a:ln>
            <a:noFill/>
          </a:ln>
        </p:spPr>
        <p:txBody>
          <a:bodyPr rtlCol="0" anchor="ctr"/>
          <a:lstStyle/>
          <a:p>
            <a:endParaRPr lang="en-US" dirty="0"/>
          </a:p>
        </p:txBody>
      </p:sp>
      <p:sp>
        <p:nvSpPr>
          <p:cNvPr id="13" name="Shape 13"/>
          <p:cNvSpPr/>
          <p:nvPr/>
        </p:nvSpPr>
        <p:spPr>
          <a:xfrm>
            <a:off x="3340100" y="5454650"/>
            <a:ext cx="2679700" cy="6350"/>
          </a:xfrm>
          <a:prstGeom prst="rect">
            <a:avLst/>
          </a:prstGeom>
          <a:solidFill>
            <a:srgbClr val="D9E4E5"/>
          </a:solidFill>
          <a:ln>
            <a:noFill/>
          </a:ln>
        </p:spPr>
        <p:txBody>
          <a:bodyPr rtlCol="0" anchor="ctr"/>
          <a:lstStyle/>
          <a:p>
            <a:endParaRPr lang="en-US" dirty="0"/>
          </a:p>
        </p:txBody>
      </p:sp>
      <p:sp>
        <p:nvSpPr>
          <p:cNvPr id="14" name="Shape 14"/>
          <p:cNvSpPr/>
          <p:nvPr/>
        </p:nvSpPr>
        <p:spPr>
          <a:xfrm>
            <a:off x="3340100" y="1714500"/>
            <a:ext cx="6350" cy="3746500"/>
          </a:xfrm>
          <a:prstGeom prst="rect">
            <a:avLst/>
          </a:prstGeom>
          <a:solidFill>
            <a:srgbClr val="D9E4E5"/>
          </a:solidFill>
          <a:ln>
            <a:noFill/>
          </a:ln>
        </p:spPr>
        <p:txBody>
          <a:bodyPr rtlCol="0" anchor="ctr"/>
          <a:lstStyle/>
          <a:p>
            <a:endParaRPr lang="en-US" dirty="0"/>
          </a:p>
        </p:txBody>
      </p:sp>
      <p:sp>
        <p:nvSpPr>
          <p:cNvPr id="15" name="Shape 15"/>
          <p:cNvSpPr/>
          <p:nvPr/>
        </p:nvSpPr>
        <p:spPr>
          <a:xfrm>
            <a:off x="6172200" y="1714500"/>
            <a:ext cx="2679700" cy="3746500"/>
          </a:xfrm>
          <a:prstGeom prst="roundRect">
            <a:avLst>
              <a:gd name="adj" fmla="val 1896"/>
            </a:avLst>
          </a:prstGeom>
          <a:solidFill>
            <a:srgbClr val="FFFFFF"/>
          </a:solidFill>
          <a:ln>
            <a:noFill/>
          </a:ln>
        </p:spPr>
        <p:txBody>
          <a:bodyPr rtlCol="0" anchor="ctr"/>
          <a:lstStyle/>
          <a:p>
            <a:endParaRPr lang="en-US" dirty="0"/>
          </a:p>
        </p:txBody>
      </p:sp>
      <p:sp>
        <p:nvSpPr>
          <p:cNvPr id="16" name="Shape 16"/>
          <p:cNvSpPr/>
          <p:nvPr/>
        </p:nvSpPr>
        <p:spPr>
          <a:xfrm>
            <a:off x="6172200" y="1714500"/>
            <a:ext cx="2679700"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8845550" y="1714500"/>
            <a:ext cx="6350" cy="3746500"/>
          </a:xfrm>
          <a:prstGeom prst="rect">
            <a:avLst/>
          </a:prstGeom>
          <a:solidFill>
            <a:srgbClr val="D9E4E5"/>
          </a:solidFill>
          <a:ln>
            <a:noFill/>
          </a:ln>
        </p:spPr>
        <p:txBody>
          <a:bodyPr rtlCol="0" anchor="ctr"/>
          <a:lstStyle/>
          <a:p>
            <a:endParaRPr lang="en-US" dirty="0"/>
          </a:p>
        </p:txBody>
      </p:sp>
      <p:sp>
        <p:nvSpPr>
          <p:cNvPr id="18" name="Shape 18"/>
          <p:cNvSpPr/>
          <p:nvPr/>
        </p:nvSpPr>
        <p:spPr>
          <a:xfrm>
            <a:off x="6172200" y="5454650"/>
            <a:ext cx="2679700"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6172200" y="1714500"/>
            <a:ext cx="6350" cy="3746500"/>
          </a:xfrm>
          <a:prstGeom prst="rect">
            <a:avLst/>
          </a:prstGeom>
          <a:solidFill>
            <a:srgbClr val="D9E4E5"/>
          </a:solidFill>
          <a:ln>
            <a:noFill/>
          </a:ln>
        </p:spPr>
        <p:txBody>
          <a:bodyPr rtlCol="0" anchor="ctr"/>
          <a:lstStyle/>
          <a:p>
            <a:endParaRPr lang="en-US" dirty="0"/>
          </a:p>
        </p:txBody>
      </p:sp>
      <p:sp>
        <p:nvSpPr>
          <p:cNvPr id="20" name="Shape 20"/>
          <p:cNvSpPr/>
          <p:nvPr/>
        </p:nvSpPr>
        <p:spPr>
          <a:xfrm>
            <a:off x="9004300" y="1714500"/>
            <a:ext cx="2679700" cy="3746500"/>
          </a:xfrm>
          <a:prstGeom prst="roundRect">
            <a:avLst>
              <a:gd name="adj" fmla="val 1896"/>
            </a:avLst>
          </a:prstGeom>
          <a:solidFill>
            <a:srgbClr val="FFFFFF"/>
          </a:solidFill>
          <a:ln>
            <a:noFill/>
          </a:ln>
        </p:spPr>
        <p:txBody>
          <a:bodyPr rtlCol="0" anchor="ctr"/>
          <a:lstStyle/>
          <a:p>
            <a:endParaRPr lang="en-US" dirty="0"/>
          </a:p>
        </p:txBody>
      </p:sp>
      <p:sp>
        <p:nvSpPr>
          <p:cNvPr id="21" name="Shape 21"/>
          <p:cNvSpPr/>
          <p:nvPr/>
        </p:nvSpPr>
        <p:spPr>
          <a:xfrm>
            <a:off x="9004300" y="1714500"/>
            <a:ext cx="2679700" cy="25400"/>
          </a:xfrm>
          <a:prstGeom prst="rect">
            <a:avLst/>
          </a:prstGeom>
          <a:solidFill>
            <a:srgbClr val="007B85"/>
          </a:solidFill>
          <a:ln>
            <a:noFill/>
          </a:ln>
        </p:spPr>
        <p:txBody>
          <a:bodyPr rtlCol="0" anchor="ctr"/>
          <a:lstStyle/>
          <a:p>
            <a:endParaRPr lang="en-US" dirty="0"/>
          </a:p>
        </p:txBody>
      </p:sp>
      <p:sp>
        <p:nvSpPr>
          <p:cNvPr id="22" name="Shape 22"/>
          <p:cNvSpPr/>
          <p:nvPr/>
        </p:nvSpPr>
        <p:spPr>
          <a:xfrm>
            <a:off x="11677650" y="1714500"/>
            <a:ext cx="6350" cy="3746500"/>
          </a:xfrm>
          <a:prstGeom prst="rect">
            <a:avLst/>
          </a:prstGeom>
          <a:solidFill>
            <a:srgbClr val="D9E4E5"/>
          </a:solidFill>
          <a:ln>
            <a:noFill/>
          </a:ln>
        </p:spPr>
        <p:txBody>
          <a:bodyPr rtlCol="0" anchor="ctr"/>
          <a:lstStyle/>
          <a:p>
            <a:endParaRPr lang="en-US" dirty="0"/>
          </a:p>
        </p:txBody>
      </p:sp>
      <p:sp>
        <p:nvSpPr>
          <p:cNvPr id="23" name="Shape 23"/>
          <p:cNvSpPr/>
          <p:nvPr/>
        </p:nvSpPr>
        <p:spPr>
          <a:xfrm>
            <a:off x="9004300" y="5454650"/>
            <a:ext cx="2679700" cy="6350"/>
          </a:xfrm>
          <a:prstGeom prst="rect">
            <a:avLst/>
          </a:prstGeom>
          <a:solidFill>
            <a:srgbClr val="D9E4E5"/>
          </a:solidFill>
          <a:ln>
            <a:noFill/>
          </a:ln>
        </p:spPr>
        <p:txBody>
          <a:bodyPr rtlCol="0" anchor="ctr"/>
          <a:lstStyle/>
          <a:p>
            <a:endParaRPr lang="en-US" dirty="0"/>
          </a:p>
        </p:txBody>
      </p:sp>
      <p:sp>
        <p:nvSpPr>
          <p:cNvPr id="24" name="Shape 24"/>
          <p:cNvSpPr/>
          <p:nvPr/>
        </p:nvSpPr>
        <p:spPr>
          <a:xfrm>
            <a:off x="9004300" y="1714500"/>
            <a:ext cx="6350" cy="3746500"/>
          </a:xfrm>
          <a:prstGeom prst="rect">
            <a:avLst/>
          </a:prstGeom>
          <a:solidFill>
            <a:srgbClr val="D9E4E5"/>
          </a:solidFill>
          <a:ln>
            <a:noFill/>
          </a:ln>
        </p:spPr>
        <p:txBody>
          <a:bodyPr rtlCol="0" anchor="ctr"/>
          <a:lstStyle/>
          <a:p>
            <a:endParaRPr lang="en-US" dirty="0"/>
          </a:p>
        </p:txBody>
      </p:sp>
      <p:sp>
        <p:nvSpPr>
          <p:cNvPr id="25" name="Shape 25"/>
          <p:cNvSpPr/>
          <p:nvPr/>
        </p:nvSpPr>
        <p:spPr>
          <a:xfrm>
            <a:off x="508000" y="5676900"/>
            <a:ext cx="11176000" cy="6350"/>
          </a:xfrm>
          <a:prstGeom prst="rect">
            <a:avLst/>
          </a:prstGeom>
          <a:solidFill>
            <a:srgbClr val="007B85"/>
          </a:solidFill>
          <a:ln>
            <a:noFill/>
          </a:ln>
        </p:spPr>
        <p:txBody>
          <a:bodyPr rtlCol="0" anchor="ctr"/>
          <a:lstStyle/>
          <a:p>
            <a:endParaRPr lang="en-US" dirty="0"/>
          </a:p>
        </p:txBody>
      </p:sp>
      <p:sp>
        <p:nvSpPr>
          <p:cNvPr id="26" name="Shape 26"/>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27" name="Shape 27"/>
          <p:cNvSpPr/>
          <p:nvPr/>
        </p:nvSpPr>
        <p:spPr>
          <a:xfrm>
            <a:off x="508000" y="5772150"/>
            <a:ext cx="688380" cy="228600"/>
          </a:xfrm>
          <a:prstGeom prst="roundRect">
            <a:avLst>
              <a:gd name="adj" fmla="val 11111"/>
            </a:avLst>
          </a:prstGeom>
          <a:solidFill>
            <a:srgbClr val="007B85"/>
          </a:solidFill>
          <a:ln>
            <a:noFill/>
          </a:ln>
        </p:spPr>
        <p:txBody>
          <a:bodyPr rtlCol="0" anchor="ctr"/>
          <a:lstStyle/>
          <a:p>
            <a:endParaRPr lang="en-US" dirty="0"/>
          </a:p>
        </p:txBody>
      </p:sp>
      <p:pic>
        <p:nvPicPr>
          <p:cNvPr id="28" name="Picture 28"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29" name="Text 29"/>
          <p:cNvSpPr txBox="1"/>
          <p:nvPr/>
        </p:nvSpPr>
        <p:spPr>
          <a:xfrm>
            <a:off x="920750" y="1971865"/>
            <a:ext cx="247650"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Ask</a:t>
            </a:r>
            <a:endParaRPr lang="en-US" kern="100" sz="1100" b="1" dirty="0">
              <a:solidFill>
                <a:srgbClr val="0A1416"/>
              </a:solidFill>
              <a:latin typeface="Aptos"/>
              <a:ea typeface="Aptos"/>
              <a:cs typeface="Aptos"/>
            </a:endParaRPr>
          </a:p>
        </p:txBody>
      </p:sp>
      <p:sp>
        <p:nvSpPr>
          <p:cNvPr id="30" name="Text 30"/>
          <p:cNvSpPr txBox="1"/>
          <p:nvPr/>
        </p:nvSpPr>
        <p:spPr>
          <a:xfrm>
            <a:off x="645160" y="2285159"/>
            <a:ext cx="2297638" cy="935085"/>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A </a:t>
            </a:r>
            <a:r>
              <a:rPr lang="en-US" kern="100" sz="975" b="1" dirty="0">
                <a:solidFill>
                  <a:srgbClr val="0A1416"/>
                </a:solidFill>
                <a:latin typeface="Aptos"/>
                <a:ea typeface="Aptos"/>
                <a:cs typeface="Aptos"/>
              </a:rPr>
              <a:t>prompt</a:t>
            </a:r>
            <a:r>
              <a:rPr lang="en-US" kern="100" sz="975" b="0" dirty="0">
                <a:solidFill>
                  <a:srgbClr val="2E3B3E"/>
                </a:solidFill>
                <a:latin typeface="Aptos"/>
                <a:ea typeface="Aptos"/>
                <a:cs typeface="Aptos"/>
              </a:rPr>
              <a:t> from the drop-down: </a:t>
            </a:r>
            <a:r>
              <a:rPr lang="en-US" kern="100" sz="975" b="0" i="1" dirty="0">
                <a:solidFill>
                  <a:srgbClr val="2E3B3E"/>
                </a:solidFill>
                <a:latin typeface="Aptos"/>
                <a:ea typeface="Aptos"/>
                <a:cs typeface="Aptos"/>
              </a:rPr>
              <a:t>Free request</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Review the slide</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Proofread the text</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Tighten the copy</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Speaker notes</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Restyle the selection</a:t>
            </a:r>
            <a:r>
              <a:rPr lang="en-US" kern="100" sz="975" b="0" dirty="0">
                <a:solidFill>
                  <a:srgbClr val="2E3B3E"/>
                </a:solidFill>
                <a:latin typeface="Aptos"/>
                <a:ea typeface="Aptos"/>
                <a:cs typeface="Aptos"/>
              </a:rPr>
              <a:t>, </a:t>
            </a:r>
            <a:r>
              <a:rPr lang="en-US" kern="100" sz="975" b="0" i="1" dirty="0">
                <a:solidFill>
                  <a:srgbClr val="2E3B3E"/>
                </a:solidFill>
                <a:latin typeface="Aptos"/>
                <a:ea typeface="Aptos"/>
                <a:cs typeface="Aptos"/>
              </a:rPr>
              <a:t>Rewrite the selection's text</a:t>
            </a:r>
            <a:r>
              <a:rPr lang="en-US" kern="100" sz="975" b="0" dirty="0">
                <a:solidFill>
                  <a:srgbClr val="2E3B3E"/>
                </a:solidFill>
                <a:latin typeface="Aptos"/>
                <a:ea typeface="Aptos"/>
                <a:cs typeface="Aptos"/>
              </a:rPr>
              <a:t>, plus your own.</a:t>
            </a:r>
            <a:endParaRPr lang="en-US" kern="100" sz="975" b="0" dirty="0">
              <a:solidFill>
                <a:srgbClr val="2E3B3E"/>
              </a:solidFill>
              <a:latin typeface="Aptos"/>
              <a:ea typeface="Aptos"/>
              <a:cs typeface="Aptos"/>
            </a:endParaRPr>
          </a:p>
        </p:txBody>
      </p:sp>
      <p:sp>
        <p:nvSpPr>
          <p:cNvPr id="31" name="Text 31"/>
          <p:cNvSpPr txBox="1"/>
          <p:nvPr/>
        </p:nvSpPr>
        <p:spPr>
          <a:xfrm>
            <a:off x="645160" y="3264646"/>
            <a:ext cx="2100691" cy="192135"/>
          </a:xfrm>
          <a:prstGeom prst="rect">
            <a:avLst/>
          </a:prstGeom>
          <a:noFill/>
        </p:spPr>
        <p:txBody>
          <a:bodyPr wrap="non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A request box for extra instructions.</a:t>
            </a:r>
            <a:endParaRPr lang="en-US" kern="100" sz="975" b="0" dirty="0">
              <a:solidFill>
                <a:srgbClr val="2E3B3E"/>
              </a:solidFill>
              <a:latin typeface="Aptos"/>
              <a:ea typeface="Aptos"/>
              <a:cs typeface="Aptos"/>
            </a:endParaRPr>
          </a:p>
        </p:txBody>
      </p:sp>
      <p:pic>
        <p:nvPicPr>
          <p:cNvPr id="32" name="Picture 32"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3498850" y="1952625"/>
            <a:ext cx="165100" cy="165100"/>
          </a:xfrm>
          <a:prstGeom prst="rect">
            <a:avLst/>
          </a:prstGeom>
        </p:spPr>
      </p:pic>
      <p:sp>
        <p:nvSpPr>
          <p:cNvPr id="33" name="Text 33"/>
          <p:cNvSpPr txBox="1"/>
          <p:nvPr/>
        </p:nvSpPr>
        <p:spPr>
          <a:xfrm>
            <a:off x="3752850" y="1971865"/>
            <a:ext cx="436793"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Attach</a:t>
            </a:r>
            <a:endParaRPr lang="en-US" kern="100" sz="1100" b="1" dirty="0">
              <a:solidFill>
                <a:srgbClr val="0A1416"/>
              </a:solidFill>
              <a:latin typeface="Aptos"/>
              <a:ea typeface="Aptos"/>
              <a:cs typeface="Aptos"/>
            </a:endParaRPr>
          </a:p>
        </p:txBody>
      </p:sp>
      <p:sp>
        <p:nvSpPr>
          <p:cNvPr id="34" name="Text 34"/>
          <p:cNvSpPr txBox="1"/>
          <p:nvPr/>
        </p:nvSpPr>
        <p:spPr>
          <a:xfrm>
            <a:off x="3477260" y="2285159"/>
            <a:ext cx="2219004"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Screenshot of the slide</a:t>
            </a:r>
            <a:r>
              <a:rPr lang="en-US" kern="100" sz="975" b="0" dirty="0">
                <a:solidFill>
                  <a:srgbClr val="2E3B3E"/>
                </a:solidFill>
                <a:latin typeface="Aptos"/>
                <a:ea typeface="Aptos"/>
                <a:cs typeface="Aptos"/>
              </a:rPr>
              <a:t> (tab capture; toolbars hidden, cropped to the slide).</a:t>
            </a:r>
            <a:endParaRPr lang="en-US" kern="100" sz="975" b="0" dirty="0">
              <a:solidFill>
                <a:srgbClr val="2E3B3E"/>
              </a:solidFill>
              <a:latin typeface="Aptos"/>
              <a:ea typeface="Aptos"/>
              <a:cs typeface="Aptos"/>
            </a:endParaRPr>
          </a:p>
        </p:txBody>
      </p:sp>
      <p:sp>
        <p:nvSpPr>
          <p:cNvPr id="35" name="Text 35"/>
          <p:cNvSpPr txBox="1"/>
          <p:nvPr/>
        </p:nvSpPr>
        <p:spPr>
          <a:xfrm>
            <a:off x="3477260" y="2707434"/>
            <a:ext cx="2353604" cy="749348"/>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Slide source</a:t>
            </a:r>
            <a:r>
              <a:rPr lang="en-US" kern="100" sz="975" b="0" dirty="0">
                <a:solidFill>
                  <a:srgbClr val="2E3B3E"/>
                </a:solidFill>
                <a:latin typeface="Aptos"/>
                <a:ea typeface="Aptos"/>
                <a:cs typeface="Aptos"/>
              </a:rPr>
              <a:t> — its HTML plus the CSS rules it uses; embedded images travel as small placeholders, so photos cost no tokens.</a:t>
            </a:r>
            <a:endParaRPr lang="en-US" kern="100" sz="975" b="0" dirty="0">
              <a:solidFill>
                <a:srgbClr val="2E3B3E"/>
              </a:solidFill>
              <a:latin typeface="Aptos"/>
              <a:ea typeface="Aptos"/>
              <a:cs typeface="Aptos"/>
            </a:endParaRPr>
          </a:p>
        </p:txBody>
      </p:sp>
      <p:sp>
        <p:nvSpPr>
          <p:cNvPr id="36" name="Text 36"/>
          <p:cNvSpPr txBox="1"/>
          <p:nvPr/>
        </p:nvSpPr>
        <p:spPr>
          <a:xfrm>
            <a:off x="3477260" y="3501184"/>
            <a:ext cx="1648833" cy="192135"/>
          </a:xfrm>
          <a:prstGeom prst="rect">
            <a:avLst/>
          </a:prstGeom>
          <a:noFill/>
        </p:spPr>
        <p:txBody>
          <a:bodyPr wrap="non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Selected element source.</a:t>
            </a:r>
            <a:endParaRPr lang="en-US" kern="100" sz="975" b="1" dirty="0">
              <a:solidFill>
                <a:srgbClr val="0A1416"/>
              </a:solidFill>
              <a:latin typeface="Aptos"/>
              <a:ea typeface="Aptos"/>
              <a:cs typeface="Aptos"/>
            </a:endParaRPr>
          </a:p>
        </p:txBody>
      </p:sp>
      <p:sp>
        <p:nvSpPr>
          <p:cNvPr id="37" name="Text 37"/>
          <p:cNvSpPr txBox="1"/>
          <p:nvPr/>
        </p:nvSpPr>
        <p:spPr>
          <a:xfrm>
            <a:off x="3477260" y="3737721"/>
            <a:ext cx="2319498"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Clipboard image</a:t>
            </a:r>
            <a:r>
              <a:rPr lang="en-US" kern="100" sz="975" b="0" dirty="0">
                <a:solidFill>
                  <a:srgbClr val="2E3B3E"/>
                </a:solidFill>
                <a:latin typeface="Aptos"/>
                <a:ea typeface="Aptos"/>
                <a:cs typeface="Aptos"/>
              </a:rPr>
              <a:t> — paste, drop or </a:t>
            </a:r>
            <a:r>
              <a:rPr lang="en-US" kern="100" sz="975" b="0" i="1" dirty="0">
                <a:solidFill>
                  <a:srgbClr val="2E3B3E"/>
                </a:solidFill>
                <a:latin typeface="Aptos"/>
                <a:ea typeface="Aptos"/>
                <a:cs typeface="Aptos"/>
              </a:rPr>
              <a:t>Read clipboard</a:t>
            </a:r>
            <a:r>
              <a:rPr lang="en-US" kern="100" sz="975" b="0" dirty="0">
                <a:solidFill>
                  <a:srgbClr val="2E3B3E"/>
                </a:solidFill>
                <a:latin typeface="Aptos"/>
                <a:ea typeface="Aptos"/>
                <a:cs typeface="Aptos"/>
              </a:rPr>
              <a:t>.</a:t>
            </a:r>
            <a:endParaRPr lang="en-US" kern="100" sz="975" b="0" dirty="0">
              <a:solidFill>
                <a:srgbClr val="2E3B3E"/>
              </a:solidFill>
              <a:latin typeface="Aptos"/>
              <a:ea typeface="Aptos"/>
              <a:cs typeface="Aptos"/>
            </a:endParaRPr>
          </a:p>
        </p:txBody>
      </p:sp>
      <p:pic>
        <p:nvPicPr>
          <p:cNvPr id="38" name="Picture 38"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330950" y="1952625"/>
            <a:ext cx="165100" cy="165100"/>
          </a:xfrm>
          <a:prstGeom prst="rect">
            <a:avLst/>
          </a:prstGeom>
        </p:spPr>
      </p:pic>
      <p:sp>
        <p:nvSpPr>
          <p:cNvPr id="39" name="Text 39"/>
          <p:cNvSpPr txBox="1"/>
          <p:nvPr/>
        </p:nvSpPr>
        <p:spPr>
          <a:xfrm>
            <a:off x="6584950" y="1971865"/>
            <a:ext cx="372816"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Reply</a:t>
            </a:r>
            <a:endParaRPr lang="en-US" kern="100" sz="1100" b="1" dirty="0">
              <a:solidFill>
                <a:srgbClr val="0A1416"/>
              </a:solidFill>
              <a:latin typeface="Aptos"/>
              <a:ea typeface="Aptos"/>
              <a:cs typeface="Aptos"/>
            </a:endParaRPr>
          </a:p>
        </p:txBody>
      </p:sp>
      <p:sp>
        <p:nvSpPr>
          <p:cNvPr id="40" name="Text 40"/>
          <p:cNvSpPr txBox="1"/>
          <p:nvPr/>
        </p:nvSpPr>
        <p:spPr>
          <a:xfrm>
            <a:off x="6309360" y="2285159"/>
            <a:ext cx="2383790"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Show the answer</a:t>
            </a:r>
            <a:r>
              <a:rPr lang="en-US" kern="100" sz="975" b="0" dirty="0">
                <a:solidFill>
                  <a:srgbClr val="2E3B3E"/>
                </a:solidFill>
                <a:latin typeface="Aptos"/>
                <a:ea typeface="Aptos"/>
                <a:cs typeface="Aptos"/>
              </a:rPr>
              <a:t> in the panel, with </a:t>
            </a:r>
            <a:r>
              <a:rPr lang="en-US" kern="100" sz="975" b="0" i="1" dirty="0">
                <a:solidFill>
                  <a:srgbClr val="2E3B3E"/>
                </a:solidFill>
                <a:latin typeface="Aptos"/>
                <a:ea typeface="Aptos"/>
                <a:cs typeface="Aptos"/>
              </a:rPr>
              <a:t>Copy</a:t>
            </a:r>
            <a:r>
              <a:rPr lang="en-US" kern="100" sz="975" b="0" dirty="0">
                <a:solidFill>
                  <a:srgbClr val="2E3B3E"/>
                </a:solidFill>
                <a:latin typeface="Aptos"/>
                <a:ea typeface="Aptos"/>
                <a:cs typeface="Aptos"/>
              </a:rPr>
              <a:t> and </a:t>
            </a:r>
            <a:r>
              <a:rPr lang="en-US" kern="100" sz="975" b="0" i="1" dirty="0">
                <a:solidFill>
                  <a:srgbClr val="2E3B3E"/>
                </a:solidFill>
                <a:latin typeface="Aptos"/>
                <a:ea typeface="Aptos"/>
                <a:cs typeface="Aptos"/>
              </a:rPr>
              <a:t>Apply to selection</a:t>
            </a:r>
            <a:r>
              <a:rPr lang="en-US" kern="100" sz="975" b="0" dirty="0">
                <a:solidFill>
                  <a:srgbClr val="2E3B3E"/>
                </a:solidFill>
                <a:latin typeface="Aptos"/>
                <a:ea typeface="Aptos"/>
                <a:cs typeface="Aptos"/>
              </a:rPr>
              <a:t>.</a:t>
            </a:r>
            <a:endParaRPr lang="en-US" kern="100" sz="975" b="0" dirty="0">
              <a:solidFill>
                <a:srgbClr val="2E3B3E"/>
              </a:solidFill>
              <a:latin typeface="Aptos"/>
              <a:ea typeface="Aptos"/>
              <a:cs typeface="Aptos"/>
            </a:endParaRPr>
          </a:p>
        </p:txBody>
      </p:sp>
      <p:sp>
        <p:nvSpPr>
          <p:cNvPr id="41" name="Text 41"/>
          <p:cNvSpPr txBox="1"/>
          <p:nvPr/>
        </p:nvSpPr>
        <p:spPr>
          <a:xfrm>
            <a:off x="6309360" y="2707434"/>
            <a:ext cx="2383790" cy="749348"/>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Replace the selected element</a:t>
            </a:r>
            <a:r>
              <a:rPr lang="en-US" kern="100" sz="975" b="0" dirty="0">
                <a:solidFill>
                  <a:srgbClr val="2E3B3E"/>
                </a:solidFill>
                <a:latin typeface="Aptos"/>
                <a:ea typeface="Aptos"/>
                <a:cs typeface="Aptos"/>
              </a:rPr>
              <a:t>: the reply is the element's replacement HTML — same tag, scripts stripped, recorded as a normal edit — with </a:t>
            </a:r>
            <a:r>
              <a:rPr lang="en-US" kern="100" sz="975" b="1" dirty="0">
                <a:solidFill>
                  <a:srgbClr val="0A1416"/>
                </a:solidFill>
                <a:latin typeface="Aptos"/>
                <a:ea typeface="Aptos"/>
                <a:cs typeface="Aptos"/>
              </a:rPr>
              <a:t>Undo</a:t>
            </a:r>
            <a:r>
              <a:rPr lang="en-US" kern="100" sz="975" b="0" dirty="0">
                <a:solidFill>
                  <a:srgbClr val="2E3B3E"/>
                </a:solidFill>
                <a:latin typeface="Aptos"/>
                <a:ea typeface="Aptos"/>
                <a:cs typeface="Aptos"/>
              </a:rPr>
              <a:t>.</a:t>
            </a:r>
            <a:endParaRPr lang="en-US" kern="100" sz="975" b="0" dirty="0">
              <a:solidFill>
                <a:srgbClr val="2E3B3E"/>
              </a:solidFill>
              <a:latin typeface="Aptos"/>
              <a:ea typeface="Aptos"/>
              <a:cs typeface="Aptos"/>
            </a:endParaRPr>
          </a:p>
        </p:txBody>
      </p:sp>
      <p:sp>
        <p:nvSpPr>
          <p:cNvPr id="42" name="Text 42"/>
          <p:cNvSpPr txBox="1"/>
          <p:nvPr/>
        </p:nvSpPr>
        <p:spPr>
          <a:xfrm>
            <a:off x="6309360" y="3501184"/>
            <a:ext cx="2327999" cy="377873"/>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Right-click a row in Outline or Tree for an </a:t>
            </a:r>
            <a:r>
              <a:rPr lang="en-US" kern="100" sz="975" b="0" i="1" dirty="0">
                <a:solidFill>
                  <a:srgbClr val="2E3B3E"/>
                </a:solidFill>
                <a:latin typeface="Aptos"/>
                <a:ea typeface="Aptos"/>
                <a:cs typeface="Aptos"/>
              </a:rPr>
              <a:t>Ask about…</a:t>
            </a:r>
            <a:r>
              <a:rPr lang="en-US" kern="100" sz="975" b="0" dirty="0">
                <a:solidFill>
                  <a:srgbClr val="2E3B3E"/>
                </a:solidFill>
                <a:latin typeface="Aptos"/>
                <a:ea typeface="Aptos"/>
                <a:cs typeface="Aptos"/>
              </a:rPr>
              <a:t> popup on that element.</a:t>
            </a:r>
            <a:endParaRPr lang="en-US" kern="100" sz="975" b="0" dirty="0">
              <a:solidFill>
                <a:srgbClr val="2E3B3E"/>
              </a:solidFill>
              <a:latin typeface="Aptos"/>
              <a:ea typeface="Aptos"/>
              <a:cs typeface="Aptos"/>
            </a:endParaRPr>
          </a:p>
        </p:txBody>
      </p:sp>
      <p:pic>
        <p:nvPicPr>
          <p:cNvPr id="43" name="Picture 43"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9163050" y="1952625"/>
            <a:ext cx="165100" cy="165100"/>
          </a:xfrm>
          <a:prstGeom prst="rect">
            <a:avLst/>
          </a:prstGeom>
        </p:spPr>
      </p:pic>
      <p:sp>
        <p:nvSpPr>
          <p:cNvPr id="44" name="Text 44"/>
          <p:cNvSpPr txBox="1"/>
          <p:nvPr/>
        </p:nvSpPr>
        <p:spPr>
          <a:xfrm>
            <a:off x="9417050" y="1971865"/>
            <a:ext cx="542250"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Settings</a:t>
            </a:r>
            <a:endParaRPr lang="en-US" kern="100" sz="1100" b="1" dirty="0">
              <a:solidFill>
                <a:srgbClr val="0A1416"/>
              </a:solidFill>
              <a:latin typeface="Aptos"/>
              <a:ea typeface="Aptos"/>
              <a:cs typeface="Aptos"/>
            </a:endParaRPr>
          </a:p>
        </p:txBody>
      </p:sp>
      <p:sp>
        <p:nvSpPr>
          <p:cNvPr id="45" name="Text 45"/>
          <p:cNvSpPr txBox="1"/>
          <p:nvPr/>
        </p:nvSpPr>
        <p:spPr>
          <a:xfrm>
            <a:off x="9141460" y="2285159"/>
            <a:ext cx="2279725" cy="563610"/>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0A1416"/>
              </a:buClr>
              <a:buFont typeface="Arial"/>
              <a:buChar char="•"/>
            </a:pPr>
            <a:r>
              <a:rPr lang="en-US" kern="100" sz="975" b="1" dirty="0">
                <a:solidFill>
                  <a:srgbClr val="0A1416"/>
                </a:solidFill>
                <a:latin typeface="Aptos"/>
                <a:ea typeface="Aptos"/>
                <a:cs typeface="Aptos"/>
              </a:rPr>
              <a:t>Providers</a:t>
            </a:r>
            <a:r>
              <a:rPr lang="en-US" kern="100" sz="975" b="0" dirty="0">
                <a:solidFill>
                  <a:srgbClr val="2E3B3E"/>
                </a:solidFill>
                <a:latin typeface="Aptos"/>
                <a:ea typeface="Aptos"/>
                <a:cs typeface="Aptos"/>
              </a:rPr>
              <a:t>: Anthropic, Azure-hosted Anthropic (Microsoft Foundry), OpenAI-compatible, Azure OpenAI, DeepSeek.</a:t>
            </a:r>
            <a:endParaRPr lang="en-US" kern="100" sz="975" b="0" dirty="0">
              <a:solidFill>
                <a:srgbClr val="2E3B3E"/>
              </a:solidFill>
              <a:latin typeface="Aptos"/>
              <a:ea typeface="Aptos"/>
              <a:cs typeface="Aptos"/>
            </a:endParaRPr>
          </a:p>
        </p:txBody>
      </p:sp>
      <p:sp>
        <p:nvSpPr>
          <p:cNvPr id="46" name="Text 46"/>
          <p:cNvSpPr txBox="1"/>
          <p:nvPr/>
        </p:nvSpPr>
        <p:spPr>
          <a:xfrm>
            <a:off x="9141460" y="2893171"/>
            <a:ext cx="2314033" cy="563610"/>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Endpoint, model or deployment, API key (kept in this browser, or for the tab only), </a:t>
            </a:r>
            <a:r>
              <a:rPr lang="en-US" kern="100" sz="975" b="0" i="1" dirty="0">
                <a:solidFill>
                  <a:srgbClr val="2E3B3E"/>
                </a:solidFill>
                <a:latin typeface="Aptos"/>
                <a:ea typeface="Aptos"/>
                <a:cs typeface="Aptos"/>
              </a:rPr>
              <a:t>Test</a:t>
            </a:r>
            <a:r>
              <a:rPr lang="en-US" kern="100" sz="975" b="0" dirty="0">
                <a:solidFill>
                  <a:srgbClr val="2E3B3E"/>
                </a:solidFill>
                <a:latin typeface="Aptos"/>
                <a:ea typeface="Aptos"/>
                <a:cs typeface="Aptos"/>
              </a:rPr>
              <a:t>.</a:t>
            </a:r>
            <a:endParaRPr lang="en-US" kern="100" sz="975" b="0" dirty="0">
              <a:solidFill>
                <a:srgbClr val="2E3B3E"/>
              </a:solidFill>
              <a:latin typeface="Aptos"/>
              <a:ea typeface="Aptos"/>
              <a:cs typeface="Aptos"/>
            </a:endParaRPr>
          </a:p>
        </p:txBody>
      </p:sp>
      <p:sp>
        <p:nvSpPr>
          <p:cNvPr id="47" name="Text 47"/>
          <p:cNvSpPr txBox="1"/>
          <p:nvPr/>
        </p:nvSpPr>
        <p:spPr>
          <a:xfrm>
            <a:off x="9141460" y="3501184"/>
            <a:ext cx="2319802" cy="563610"/>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Settings are kept per provider; nothing is defaulted — a missing value blocks the request with a message.</a:t>
            </a:r>
            <a:endParaRPr lang="en-US" kern="100" sz="975" b="0" dirty="0">
              <a:solidFill>
                <a:srgbClr val="2E3B3E"/>
              </a:solidFill>
              <a:latin typeface="Aptos"/>
              <a:ea typeface="Aptos"/>
              <a:cs typeface="Aptos"/>
            </a:endParaRPr>
          </a:p>
        </p:txBody>
      </p:sp>
      <p:sp>
        <p:nvSpPr>
          <p:cNvPr id="48" name="Text 48"/>
          <p:cNvSpPr txBox="1"/>
          <p:nvPr/>
        </p:nvSpPr>
        <p:spPr>
          <a:xfrm>
            <a:off x="9141460" y="4109196"/>
            <a:ext cx="2394910" cy="563610"/>
          </a:xfrm>
          <a:prstGeom prst="rect">
            <a:avLst/>
          </a:prstGeom>
          <a:noFill/>
        </p:spPr>
        <p:txBody>
          <a:bodyPr wrap="square" lIns="0" tIns="0" rIns="0" bIns="0" rtlCol="0" anchor="t" anchorCtr="0">
            <a:noAutofit/>
          </a:bodyPr>
          <a:lstStyle/>
          <a:p>
            <a:pPr algn="l" marL="148590" indent="-148590">
              <a:lnSpc>
                <a:spcPct val="125000"/>
              </a:lnSpc>
              <a:spcBef>
                <a:spcPts val="0"/>
              </a:spcBef>
              <a:spcAft>
                <a:spcPts val="0"/>
              </a:spcAft>
              <a:buClr>
                <a:srgbClr val="2E3B3E"/>
              </a:buClr>
              <a:buFont typeface="Arial"/>
              <a:buChar char="•"/>
            </a:pPr>
            <a:r>
              <a:rPr lang="en-US" kern="100" sz="975" b="0" dirty="0">
                <a:solidFill>
                  <a:srgbClr val="2E3B3E"/>
                </a:solidFill>
                <a:latin typeface="Aptos"/>
                <a:ea typeface="Aptos"/>
                <a:cs typeface="Aptos"/>
              </a:rPr>
              <a:t>The page calls the endpoint directly; a provider that blocks browser calls needs a gateway.</a:t>
            </a:r>
            <a:endParaRPr lang="en-US" kern="100" sz="975" b="0" dirty="0">
              <a:solidFill>
                <a:srgbClr val="2E3B3E"/>
              </a:solidFill>
              <a:latin typeface="Aptos"/>
              <a:ea typeface="Aptos"/>
              <a:cs typeface="Aptos"/>
            </a:endParaRPr>
          </a:p>
        </p:txBody>
      </p:sp>
      <p:sp>
        <p:nvSpPr>
          <p:cNvPr id="49" name="Text 49"/>
          <p:cNvSpPr txBox="1"/>
          <p:nvPr/>
        </p:nvSpPr>
        <p:spPr>
          <a:xfrm>
            <a:off x="647700" y="5834825"/>
            <a:ext cx="425339"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Privacy</a:t>
            </a:r>
            <a:endParaRPr lang="en-US" kern="100" sz="650" b="1" cap="all" spc="91" dirty="0">
              <a:solidFill>
                <a:srgbClr val="FFFFFF"/>
              </a:solidFill>
              <a:latin typeface="Aptos"/>
              <a:ea typeface="Aptos"/>
              <a:cs typeface="Aptos"/>
            </a:endParaRPr>
          </a:p>
        </p:txBody>
      </p:sp>
      <p:sp>
        <p:nvSpPr>
          <p:cNvPr id="50" name="Text 50"/>
          <p:cNvSpPr txBox="1"/>
          <p:nvPr/>
        </p:nvSpPr>
        <p:spPr>
          <a:xfrm>
            <a:off x="1374180" y="5804091"/>
            <a:ext cx="8837803"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Each attachment is a checkbox, so the viewer decides per request what leaves the machine. The key never enters the deck file or a saved copy.</a:t>
            </a:r>
            <a:endParaRPr lang="en-US" kern="100" sz="1100" b="0" dirty="0">
              <a:solidFill>
                <a:srgbClr val="2E3B3E"/>
              </a:solidFill>
              <a:latin typeface="Aptos"/>
              <a:ea typeface="Aptos"/>
              <a:cs typeface="Aptos"/>
            </a:endParaRPr>
          </a:p>
        </p:txBody>
      </p:sp>
      <p:pic>
        <p:nvPicPr>
          <p:cNvPr id="51" name="Picture 51" descr=""/>
          <p:cNvPicPr>
            <a:picLocks noChangeAspect="1"/>
          </p:cNvPicPr>
          <p:nvPr/>
        </p:nvPicPr>
        <p:blipFill>
          <a:blip r:embed="rId10"/>
          <a:srcRect/>
          <a:stretch>
            <a:fillRect/>
          </a:stretch>
        </p:blipFill>
        <p:spPr>
          <a:xfrm>
            <a:off x="508000" y="6400800"/>
            <a:ext cx="1006373" cy="215900"/>
          </a:xfrm>
          <a:prstGeom prst="rect">
            <a:avLst/>
          </a:prstGeom>
        </p:spPr>
      </p:pic>
      <p:sp>
        <p:nvSpPr>
          <p:cNvPr id="52" name="Text 52"/>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26</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8421957"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EDITING 11 · KEEPING, SHARING AND PRINTING YOUR CHANGES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5613710"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The deck on disk never changes by itself. Edits live in the browser until you save a copy.</a:t>
            </a:r>
            <a:endParaRPr lang="en-US" kern="100" sz="1150" b="0" dirty="0">
              <a:solidFill>
                <a:srgbClr val="5C6C6F"/>
              </a:solidFill>
              <a:latin typeface="Aptos"/>
              <a:ea typeface="Aptos"/>
              <a:cs typeface="Aptos"/>
            </a:endParaRPr>
          </a:p>
        </p:txBody>
      </p:sp>
      <p:sp>
        <p:nvSpPr>
          <p:cNvPr id="5" name="Shape 5"/>
          <p:cNvSpPr/>
          <p:nvPr/>
        </p:nvSpPr>
        <p:spPr>
          <a:xfrm>
            <a:off x="508000" y="2339975"/>
            <a:ext cx="5435600" cy="6350"/>
          </a:xfrm>
          <a:prstGeom prst="rect">
            <a:avLst/>
          </a:prstGeom>
          <a:solidFill>
            <a:srgbClr val="EBF1F2"/>
          </a:solidFill>
          <a:ln>
            <a:noFill/>
          </a:ln>
        </p:spPr>
        <p:txBody>
          <a:bodyPr rtlCol="0" anchor="ctr"/>
          <a:lstStyle/>
          <a:p>
            <a:endParaRPr lang="en-US" dirty="0"/>
          </a:p>
        </p:txBody>
      </p:sp>
      <p:sp>
        <p:nvSpPr>
          <p:cNvPr id="6" name="Shape 6"/>
          <p:cNvSpPr/>
          <p:nvPr/>
        </p:nvSpPr>
        <p:spPr>
          <a:xfrm>
            <a:off x="508000" y="3176588"/>
            <a:ext cx="54356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2505174" y="2498725"/>
            <a:ext cx="1168301" cy="139700"/>
          </a:xfrm>
          <a:prstGeom prst="roundRect">
            <a:avLst>
              <a:gd name="adj" fmla="val 22727"/>
            </a:avLst>
          </a:prstGeom>
          <a:solidFill>
            <a:srgbClr val="EBF1F2"/>
          </a:solidFill>
          <a:ln>
            <a:noFill/>
          </a:ln>
        </p:spPr>
        <p:txBody>
          <a:bodyPr rtlCol="0" anchor="ctr"/>
          <a:lstStyle/>
          <a:p>
            <a:endParaRPr lang="en-US" dirty="0"/>
          </a:p>
        </p:txBody>
      </p:sp>
      <p:sp>
        <p:nvSpPr>
          <p:cNvPr id="8" name="Shape 8"/>
          <p:cNvSpPr/>
          <p:nvPr/>
        </p:nvSpPr>
        <p:spPr>
          <a:xfrm>
            <a:off x="508000" y="3808413"/>
            <a:ext cx="5435600" cy="6350"/>
          </a:xfrm>
          <a:prstGeom prst="rect">
            <a:avLst/>
          </a:prstGeom>
          <a:solidFill>
            <a:srgbClr val="EBF1F2"/>
          </a:solidFill>
          <a:ln>
            <a:noFill/>
          </a:ln>
        </p:spPr>
        <p:txBody>
          <a:bodyPr rtlCol="0" anchor="ctr"/>
          <a:lstStyle/>
          <a:p>
            <a:endParaRPr lang="en-US" dirty="0"/>
          </a:p>
        </p:txBody>
      </p:sp>
      <p:sp>
        <p:nvSpPr>
          <p:cNvPr id="9" name="Shape 9"/>
          <p:cNvSpPr/>
          <p:nvPr/>
        </p:nvSpPr>
        <p:spPr>
          <a:xfrm>
            <a:off x="508000" y="4645025"/>
            <a:ext cx="5435600" cy="6350"/>
          </a:xfrm>
          <a:prstGeom prst="rect">
            <a:avLst/>
          </a:prstGeom>
          <a:solidFill>
            <a:srgbClr val="EBF1F2"/>
          </a:solidFill>
          <a:ln>
            <a:noFill/>
          </a:ln>
        </p:spPr>
        <p:txBody>
          <a:bodyPr rtlCol="0" anchor="ctr"/>
          <a:lstStyle/>
          <a:p>
            <a:endParaRPr lang="en-US" dirty="0"/>
          </a:p>
        </p:txBody>
      </p:sp>
      <p:sp>
        <p:nvSpPr>
          <p:cNvPr id="10" name="Shape 10"/>
          <p:cNvSpPr/>
          <p:nvPr/>
        </p:nvSpPr>
        <p:spPr>
          <a:xfrm>
            <a:off x="2190353" y="3967163"/>
            <a:ext cx="1346002"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749300" y="4376738"/>
            <a:ext cx="516434" cy="139700"/>
          </a:xfrm>
          <a:prstGeom prst="roundRect">
            <a:avLst>
              <a:gd name="adj" fmla="val 22727"/>
            </a:avLst>
          </a:prstGeom>
          <a:solidFill>
            <a:srgbClr val="EBF1F2"/>
          </a:solidFill>
          <a:ln>
            <a:noFill/>
          </a:ln>
        </p:spPr>
        <p:txBody>
          <a:bodyPr rtlCol="0" anchor="ctr"/>
          <a:lstStyle/>
          <a:p>
            <a:endParaRPr lang="en-US" dirty="0"/>
          </a:p>
        </p:txBody>
      </p:sp>
      <p:sp>
        <p:nvSpPr>
          <p:cNvPr id="12" name="Shape 12"/>
          <p:cNvSpPr/>
          <p:nvPr/>
        </p:nvSpPr>
        <p:spPr>
          <a:xfrm>
            <a:off x="508000" y="5891213"/>
            <a:ext cx="5435600" cy="6350"/>
          </a:xfrm>
          <a:prstGeom prst="rect">
            <a:avLst/>
          </a:prstGeom>
          <a:solidFill>
            <a:srgbClr val="EBF1F2"/>
          </a:solidFill>
          <a:ln>
            <a:noFill/>
          </a:ln>
        </p:spPr>
        <p:txBody>
          <a:bodyPr rtlCol="0" anchor="ctr"/>
          <a:lstStyle/>
          <a:p>
            <a:endParaRPr lang="en-US" dirty="0"/>
          </a:p>
        </p:txBody>
      </p:sp>
      <p:sp>
        <p:nvSpPr>
          <p:cNvPr id="13" name="Shape 13"/>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4" name="Shape 14"/>
          <p:cNvSpPr/>
          <p:nvPr/>
        </p:nvSpPr>
        <p:spPr>
          <a:xfrm>
            <a:off x="6248400" y="2197100"/>
            <a:ext cx="3163888" cy="12700"/>
          </a:xfrm>
          <a:prstGeom prst="rect">
            <a:avLst/>
          </a:prstGeom>
          <a:solidFill>
            <a:srgbClr val="007B85"/>
          </a:solidFill>
          <a:ln>
            <a:noFill/>
          </a:ln>
        </p:spPr>
        <p:txBody>
          <a:bodyPr rtlCol="0" anchor="ctr"/>
          <a:lstStyle/>
          <a:p>
            <a:endParaRPr lang="en-US" dirty="0"/>
          </a:p>
        </p:txBody>
      </p:sp>
      <p:sp>
        <p:nvSpPr>
          <p:cNvPr id="15" name="Shape 15"/>
          <p:cNvSpPr/>
          <p:nvPr/>
        </p:nvSpPr>
        <p:spPr>
          <a:xfrm>
            <a:off x="9412288" y="2197100"/>
            <a:ext cx="2271713" cy="12700"/>
          </a:xfrm>
          <a:prstGeom prst="rect">
            <a:avLst/>
          </a:prstGeom>
          <a:solidFill>
            <a:srgbClr val="007B85"/>
          </a:solidFill>
          <a:ln>
            <a:noFill/>
          </a:ln>
        </p:spPr>
        <p:txBody>
          <a:bodyPr rtlCol="0" anchor="ctr"/>
          <a:lstStyle/>
          <a:p>
            <a:endParaRPr lang="en-US" dirty="0"/>
          </a:p>
        </p:txBody>
      </p:sp>
      <p:sp>
        <p:nvSpPr>
          <p:cNvPr id="16" name="Shape 16"/>
          <p:cNvSpPr/>
          <p:nvPr/>
        </p:nvSpPr>
        <p:spPr>
          <a:xfrm>
            <a:off x="6248400" y="2533650"/>
            <a:ext cx="3163888" cy="6350"/>
          </a:xfrm>
          <a:prstGeom prst="rect">
            <a:avLst/>
          </a:prstGeom>
          <a:solidFill>
            <a:srgbClr val="EBF1F2"/>
          </a:solidFill>
          <a:ln>
            <a:noFill/>
          </a:ln>
        </p:spPr>
        <p:txBody>
          <a:bodyPr rtlCol="0" anchor="ctr"/>
          <a:lstStyle/>
          <a:p>
            <a:endParaRPr lang="en-US" dirty="0"/>
          </a:p>
        </p:txBody>
      </p:sp>
      <p:sp>
        <p:nvSpPr>
          <p:cNvPr id="17" name="Shape 17"/>
          <p:cNvSpPr/>
          <p:nvPr/>
        </p:nvSpPr>
        <p:spPr>
          <a:xfrm>
            <a:off x="9412288" y="2533650"/>
            <a:ext cx="2271713" cy="6350"/>
          </a:xfrm>
          <a:prstGeom prst="rect">
            <a:avLst/>
          </a:prstGeom>
          <a:solidFill>
            <a:srgbClr val="EBF1F2"/>
          </a:solidFill>
          <a:ln>
            <a:noFill/>
          </a:ln>
        </p:spPr>
        <p:txBody>
          <a:bodyPr rtlCol="0" anchor="ctr"/>
          <a:lstStyle/>
          <a:p>
            <a:endParaRPr lang="en-US" dirty="0"/>
          </a:p>
        </p:txBody>
      </p:sp>
      <p:sp>
        <p:nvSpPr>
          <p:cNvPr id="18" name="Shape 18"/>
          <p:cNvSpPr/>
          <p:nvPr/>
        </p:nvSpPr>
        <p:spPr>
          <a:xfrm>
            <a:off x="6248400" y="3016250"/>
            <a:ext cx="3163888"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9412288" y="3016250"/>
            <a:ext cx="2271713"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6248400" y="3343275"/>
            <a:ext cx="3163888" cy="6350"/>
          </a:xfrm>
          <a:prstGeom prst="rect">
            <a:avLst/>
          </a:prstGeom>
          <a:solidFill>
            <a:srgbClr val="EBF1F2"/>
          </a:solidFill>
          <a:ln>
            <a:noFill/>
          </a:ln>
        </p:spPr>
        <p:txBody>
          <a:bodyPr rtlCol="0" anchor="ctr"/>
          <a:lstStyle/>
          <a:p>
            <a:endParaRPr lang="en-US" dirty="0"/>
          </a:p>
        </p:txBody>
      </p:sp>
      <p:sp>
        <p:nvSpPr>
          <p:cNvPr id="21" name="Shape 21"/>
          <p:cNvSpPr/>
          <p:nvPr/>
        </p:nvSpPr>
        <p:spPr>
          <a:xfrm>
            <a:off x="9412288" y="3343275"/>
            <a:ext cx="2271713" cy="6350"/>
          </a:xfrm>
          <a:prstGeom prst="rect">
            <a:avLst/>
          </a:prstGeom>
          <a:solidFill>
            <a:srgbClr val="EBF1F2"/>
          </a:solidFill>
          <a:ln>
            <a:noFill/>
          </a:ln>
        </p:spPr>
        <p:txBody>
          <a:bodyPr rtlCol="0" anchor="ctr"/>
          <a:lstStyle/>
          <a:p>
            <a:endParaRPr lang="en-US" dirty="0"/>
          </a:p>
        </p:txBody>
      </p:sp>
      <p:sp>
        <p:nvSpPr>
          <p:cNvPr id="22" name="Shape 22"/>
          <p:cNvSpPr/>
          <p:nvPr/>
        </p:nvSpPr>
        <p:spPr>
          <a:xfrm>
            <a:off x="6248400" y="3825875"/>
            <a:ext cx="3163888" cy="6350"/>
          </a:xfrm>
          <a:prstGeom prst="rect">
            <a:avLst/>
          </a:prstGeom>
          <a:solidFill>
            <a:srgbClr val="EBF1F2"/>
          </a:solidFill>
          <a:ln>
            <a:noFill/>
          </a:ln>
        </p:spPr>
        <p:txBody>
          <a:bodyPr rtlCol="0" anchor="ctr"/>
          <a:lstStyle/>
          <a:p>
            <a:endParaRPr lang="en-US" dirty="0"/>
          </a:p>
        </p:txBody>
      </p:sp>
      <p:sp>
        <p:nvSpPr>
          <p:cNvPr id="23" name="Shape 23"/>
          <p:cNvSpPr/>
          <p:nvPr/>
        </p:nvSpPr>
        <p:spPr>
          <a:xfrm>
            <a:off x="9412288" y="3825875"/>
            <a:ext cx="2271713" cy="6350"/>
          </a:xfrm>
          <a:prstGeom prst="rect">
            <a:avLst/>
          </a:prstGeom>
          <a:solidFill>
            <a:srgbClr val="EBF1F2"/>
          </a:solidFill>
          <a:ln>
            <a:noFill/>
          </a:ln>
        </p:spPr>
        <p:txBody>
          <a:bodyPr rtlCol="0" anchor="ctr"/>
          <a:lstStyle/>
          <a:p>
            <a:endParaRPr lang="en-US" dirty="0"/>
          </a:p>
        </p:txBody>
      </p:sp>
      <p:sp>
        <p:nvSpPr>
          <p:cNvPr id="24" name="Shape 24"/>
          <p:cNvSpPr/>
          <p:nvPr/>
        </p:nvSpPr>
        <p:spPr>
          <a:xfrm>
            <a:off x="6248400" y="4000500"/>
            <a:ext cx="5435600" cy="737791"/>
          </a:xfrm>
          <a:prstGeom prst="roundRect">
            <a:avLst>
              <a:gd name="adj" fmla="val 8607"/>
            </a:avLst>
          </a:prstGeom>
          <a:solidFill>
            <a:srgbClr val="007B85">
              <a:alpha val="7000"/>
            </a:srgbClr>
          </a:solidFill>
          <a:ln>
            <a:noFill/>
          </a:ln>
        </p:spPr>
        <p:txBody>
          <a:bodyPr rtlCol="0" anchor="ctr"/>
          <a:lstStyle/>
          <a:p>
            <a:endParaRPr lang="en-US" dirty="0"/>
          </a:p>
        </p:txBody>
      </p:sp>
      <p:sp>
        <p:nvSpPr>
          <p:cNvPr id="25" name="Shape 25"/>
          <p:cNvSpPr/>
          <p:nvPr/>
        </p:nvSpPr>
        <p:spPr>
          <a:xfrm>
            <a:off x="6251575" y="4003675"/>
            <a:ext cx="5429250" cy="731441"/>
          </a:xfrm>
          <a:prstGeom prst="roundRect">
            <a:avLst>
              <a:gd name="adj" fmla="val 8247"/>
            </a:avLst>
          </a:prstGeom>
          <a:noFill/>
          <a:ln w="6350">
            <a:solidFill>
              <a:srgbClr val="007B85"/>
            </a:solidFill>
            <a:miter lim="800000"/>
          </a:ln>
        </p:spPr>
        <p:txBody>
          <a:bodyPr rtlCol="0" anchor="ctr"/>
          <a:lstStyle/>
          <a:p>
            <a:endParaRPr lang="en-US" dirty="0"/>
          </a:p>
        </p:txBody>
      </p:sp>
      <p:pic>
        <p:nvPicPr>
          <p:cNvPr id="26" name="Picture 26"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835150"/>
            <a:ext cx="139700" cy="139700"/>
          </a:xfrm>
          <a:prstGeom prst="rect">
            <a:avLst/>
          </a:prstGeom>
        </p:spPr>
      </p:pic>
      <p:sp>
        <p:nvSpPr>
          <p:cNvPr id="27" name="Text 27"/>
          <p:cNvSpPr txBox="1"/>
          <p:nvPr/>
        </p:nvSpPr>
        <p:spPr>
          <a:xfrm>
            <a:off x="749300" y="1813544"/>
            <a:ext cx="5115008"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Edits persist in the browser</a:t>
            </a:r>
            <a:r>
              <a:rPr lang="en-US" kern="100" sz="1075" b="0" dirty="0">
                <a:solidFill>
                  <a:srgbClr val="2E3B3E"/>
                </a:solidFill>
                <a:latin typeface="Aptos"/>
                <a:ea typeface="Aptos"/>
                <a:cs typeface="Aptos"/>
              </a:rPr>
              <a:t>, keyed by the file: reload the deck and they are still there. They exist only in that browser — the original file is untouched.</a:t>
            </a:r>
            <a:endParaRPr lang="en-US" kern="100" sz="1075" b="0" dirty="0">
              <a:solidFill>
                <a:srgbClr val="2E3B3E"/>
              </a:solidFill>
              <a:latin typeface="Aptos"/>
              <a:ea typeface="Aptos"/>
              <a:cs typeface="Aptos"/>
            </a:endParaRPr>
          </a:p>
        </p:txBody>
      </p:sp>
      <p:pic>
        <p:nvPicPr>
          <p:cNvPr id="28" name="Picture 28"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2466975"/>
            <a:ext cx="139700" cy="139700"/>
          </a:xfrm>
          <a:prstGeom prst="rect">
            <a:avLst/>
          </a:prstGeom>
        </p:spPr>
      </p:pic>
      <p:sp>
        <p:nvSpPr>
          <p:cNvPr id="29" name="Text 29"/>
          <p:cNvSpPr txBox="1"/>
          <p:nvPr/>
        </p:nvSpPr>
        <p:spPr>
          <a:xfrm>
            <a:off x="749300" y="2445369"/>
            <a:ext cx="5198999" cy="62247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Save edited copy</a:t>
            </a:r>
            <a:r>
              <a:rPr lang="en-US" kern="100" sz="1075" b="0" dirty="0">
                <a:solidFill>
                  <a:srgbClr val="2E3B3E"/>
                </a:solidFill>
                <a:latin typeface="Aptos"/>
                <a:ea typeface="Aptos"/>
                <a:cs typeface="Aptos"/>
              </a:rPr>
              <a:t> downloads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&lt;name&gt;-edited.html</a:t>
            </a:r>
            <a:r>
              <a:rPr lang="en-US" kern="100" sz="775" b="0" spc="400" dirty="0">
                <a:solidFill>
                  <a:srgbClr val="003841"/>
                </a:solidFill>
                <a:latin typeface="Menlo"/>
                <a:ea typeface="Menlo"/>
                <a:cs typeface="Menlo"/>
              </a:rPr>
              <a:t>​</a:t>
            </a:r>
            <a:r>
              <a:rPr lang="en-US" kern="100" sz="1075" b="0" dirty="0">
                <a:solidFill>
                  <a:srgbClr val="2E3B3E"/>
                </a:solidFill>
                <a:latin typeface="Aptos"/>
                <a:ea typeface="Aptos"/>
                <a:cs typeface="Aptos"/>
              </a:rPr>
              <a:t>: your edits applied to a pristine</a:t>
            </a:r>
            <a:br>
              <a:rPr lang="en-US" kern="100" sz="1075" b="0" dirty="0">
                <a:solidFill>
                  <a:srgbClr val="2E3B3E"/>
                </a:solidFill>
                <a:latin typeface="Aptos"/>
                <a:ea typeface="Aptos"/>
                <a:cs typeface="Aptos"/>
              </a:rPr>
            </a:br>
            <a:r>
              <a:rPr lang="en-US" kern="100" sz="1075" b="0" dirty="0">
                <a:solidFill>
                  <a:srgbClr val="2E3B3E"/>
                </a:solidFill>
                <a:latin typeface="Aptos"/>
                <a:ea typeface="Aptos"/>
                <a:cs typeface="Aptos"/>
              </a:rPr>
              <a:t>snapshot of the deck taken at load. The copy is still one self-contained file and carries</a:t>
            </a:r>
            <a:br>
              <a:rPr lang="en-US" kern="100" sz="1075" b="0" dirty="0">
                <a:solidFill>
                  <a:srgbClr val="2E3B3E"/>
                </a:solidFill>
                <a:latin typeface="Aptos"/>
                <a:ea typeface="Aptos"/>
                <a:cs typeface="Aptos"/>
              </a:rPr>
            </a:br>
            <a:r>
              <a:rPr lang="en-US" kern="100" sz="1075" b="0" dirty="0">
                <a:solidFill>
                  <a:srgbClr val="2E3B3E"/>
                </a:solidFill>
                <a:latin typeface="Aptos"/>
                <a:ea typeface="Aptos"/>
                <a:cs typeface="Aptos"/>
              </a:rPr>
              <a:t>the editor itself.</a:t>
            </a:r>
            <a:endParaRPr lang="en-US" kern="100" sz="1075" b="0" dirty="0">
              <a:solidFill>
                <a:srgbClr val="2E3B3E"/>
              </a:solidFill>
              <a:latin typeface="Aptos"/>
              <a:ea typeface="Aptos"/>
              <a:cs typeface="Aptos"/>
            </a:endParaRPr>
          </a:p>
        </p:txBody>
      </p:sp>
      <p:pic>
        <p:nvPicPr>
          <p:cNvPr id="30" name="Picture 30"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3303588"/>
            <a:ext cx="139700" cy="139700"/>
          </a:xfrm>
          <a:prstGeom prst="rect">
            <a:avLst/>
          </a:prstGeom>
        </p:spPr>
      </p:pic>
      <p:sp>
        <p:nvSpPr>
          <p:cNvPr id="31" name="Text 31"/>
          <p:cNvSpPr txBox="1"/>
          <p:nvPr/>
        </p:nvSpPr>
        <p:spPr>
          <a:xfrm>
            <a:off x="749300" y="3281982"/>
            <a:ext cx="5104787" cy="41768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Discard changes on this slide</a:t>
            </a:r>
            <a:r>
              <a:rPr lang="en-US" kern="100" sz="1075" b="0" dirty="0">
                <a:solidFill>
                  <a:srgbClr val="2E3B3E"/>
                </a:solidFill>
                <a:latin typeface="Aptos"/>
                <a:ea typeface="Aptos"/>
                <a:cs typeface="Aptos"/>
              </a:rPr>
              <a:t> restores the slide under the pointer (the hint counts its changes); </a:t>
            </a:r>
            <a:r>
              <a:rPr lang="en-US" kern="100" sz="1075" b="1" dirty="0">
                <a:solidFill>
                  <a:srgbClr val="0A1416"/>
                </a:solidFill>
                <a:latin typeface="Aptos"/>
                <a:ea typeface="Aptos"/>
                <a:cs typeface="Aptos"/>
              </a:rPr>
              <a:t>Discard edits</a:t>
            </a:r>
            <a:r>
              <a:rPr lang="en-US" kern="100" sz="1075" b="0" dirty="0">
                <a:solidFill>
                  <a:srgbClr val="2E3B3E"/>
                </a:solidFill>
                <a:latin typeface="Aptos"/>
                <a:ea typeface="Aptos"/>
                <a:cs typeface="Aptos"/>
              </a:rPr>
              <a:t> restores every slide.</a:t>
            </a:r>
            <a:endParaRPr lang="en-US" kern="100" sz="1075" b="0" dirty="0">
              <a:solidFill>
                <a:srgbClr val="2E3B3E"/>
              </a:solidFill>
              <a:latin typeface="Aptos"/>
              <a:ea typeface="Aptos"/>
              <a:cs typeface="Aptos"/>
            </a:endParaRPr>
          </a:p>
        </p:txBody>
      </p:sp>
      <p:pic>
        <p:nvPicPr>
          <p:cNvPr id="32" name="Picture 32"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3935413"/>
            <a:ext cx="139700" cy="139700"/>
          </a:xfrm>
          <a:prstGeom prst="rect">
            <a:avLst/>
          </a:prstGeom>
        </p:spPr>
      </p:pic>
      <p:sp>
        <p:nvSpPr>
          <p:cNvPr id="33" name="Text 33"/>
          <p:cNvSpPr txBox="1"/>
          <p:nvPr/>
        </p:nvSpPr>
        <p:spPr>
          <a:xfrm>
            <a:off x="749300" y="3913807"/>
            <a:ext cx="5244298" cy="62247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Refresh the tools later</a:t>
            </a:r>
            <a:r>
              <a:rPr lang="en-US" kern="100" sz="107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node deck.rebuild.mjs</a:t>
            </a:r>
            <a:r>
              <a:rPr lang="en-US" kern="100" sz="775" b="0" spc="400" dirty="0">
                <a:solidFill>
                  <a:srgbClr val="003841"/>
                </a:solidFill>
                <a:latin typeface="Menlo"/>
                <a:ea typeface="Menlo"/>
                <a:cs typeface="Menlo"/>
              </a:rPr>
              <a:t>​</a:t>
            </a:r>
            <a:r>
              <a:rPr lang="en-US" kern="100" sz="1075" b="0" dirty="0">
                <a:solidFill>
                  <a:srgbClr val="2E3B3E"/>
                </a:solidFill>
                <a:latin typeface="Aptos"/>
                <a:ea typeface="Aptos"/>
                <a:cs typeface="Aptos"/>
              </a:rPr>
              <a:t> replaces only the editor block with the</a:t>
            </a:r>
            <a:br>
              <a:rPr lang="en-US" kern="100" sz="1075" b="0" dirty="0">
                <a:solidFill>
                  <a:srgbClr val="2E3B3E"/>
                </a:solidFill>
                <a:latin typeface="Aptos"/>
                <a:ea typeface="Aptos"/>
                <a:cs typeface="Aptos"/>
              </a:rPr>
            </a:br>
            <a:r>
              <a:rPr lang="en-US" kern="100" sz="1075" b="0" dirty="0">
                <a:solidFill>
                  <a:srgbClr val="2E3B3E"/>
                </a:solidFill>
                <a:latin typeface="Aptos"/>
                <a:ea typeface="Aptos"/>
                <a:cs typeface="Aptos"/>
              </a:rPr>
              <a:t>one the skill ships now, keeps a backup, re-runs the strict gate and re-exports the PDF.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--check</a:t>
            </a:r>
            <a:r>
              <a:rPr lang="en-US" kern="100" sz="775" b="0" spc="400" dirty="0">
                <a:solidFill>
                  <a:srgbClr val="003841"/>
                </a:solidFill>
                <a:latin typeface="Menlo"/>
                <a:ea typeface="Menlo"/>
                <a:cs typeface="Menlo"/>
              </a:rPr>
              <a:t>​</a:t>
            </a:r>
            <a:r>
              <a:rPr lang="en-US" kern="100" sz="1075" b="0" dirty="0">
                <a:solidFill>
                  <a:srgbClr val="2E3B3E"/>
                </a:solidFill>
                <a:latin typeface="Aptos"/>
                <a:ea typeface="Aptos"/>
                <a:cs typeface="Aptos"/>
              </a:rPr>
              <a:t> only reports CURRENT or REBUILD NEEDED.</a:t>
            </a:r>
            <a:endParaRPr lang="en-US" kern="100" sz="1075" b="0" dirty="0">
              <a:solidFill>
                <a:srgbClr val="2E3B3E"/>
              </a:solidFill>
              <a:latin typeface="Aptos"/>
              <a:ea typeface="Aptos"/>
              <a:cs typeface="Aptos"/>
            </a:endParaRPr>
          </a:p>
        </p:txBody>
      </p:sp>
      <p:pic>
        <p:nvPicPr>
          <p:cNvPr id="34" name="Picture 34"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508000" y="4772025"/>
            <a:ext cx="139700" cy="139700"/>
          </a:xfrm>
          <a:prstGeom prst="rect">
            <a:avLst/>
          </a:prstGeom>
        </p:spPr>
      </p:pic>
      <p:sp>
        <p:nvSpPr>
          <p:cNvPr id="35" name="Text 35"/>
          <p:cNvSpPr txBox="1"/>
          <p:nvPr/>
        </p:nvSpPr>
        <p:spPr>
          <a:xfrm>
            <a:off x="749300" y="4750419"/>
            <a:ext cx="5194300" cy="103205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75" b="1" dirty="0">
                <a:solidFill>
                  <a:srgbClr val="0A1416"/>
                </a:solidFill>
                <a:latin typeface="Aptos"/>
                <a:ea typeface="Aptos"/>
                <a:cs typeface="Aptos"/>
              </a:rPr>
              <a:t>Export to PDF</a:t>
            </a:r>
            <a:r>
              <a:rPr lang="en-US" kern="100" sz="1075" b="0" dirty="0">
                <a:solidFill>
                  <a:srgbClr val="2E3B3E"/>
                </a:solidFill>
                <a:latin typeface="Aptos"/>
                <a:ea typeface="Aptos"/>
                <a:cs typeface="Aptos"/>
              </a:rPr>
              <a:t> applies the same print layout as the command-line exporter and opens the print dialog: choose </a:t>
            </a:r>
            <a:r>
              <a:rPr lang="en-US" kern="100" sz="1075" b="0" i="1" dirty="0">
                <a:solidFill>
                  <a:srgbClr val="2E3B3E"/>
                </a:solidFill>
                <a:latin typeface="Aptos"/>
                <a:ea typeface="Aptos"/>
                <a:cs typeface="Aptos"/>
              </a:rPr>
              <a:t>Save as PDF</a:t>
            </a:r>
            <a:r>
              <a:rPr lang="en-US" kern="100" sz="1075" b="0" dirty="0">
                <a:solidFill>
                  <a:srgbClr val="2E3B3E"/>
                </a:solidFill>
                <a:latin typeface="Aptos"/>
                <a:ea typeface="Aptos"/>
                <a:cs typeface="Aptos"/>
              </a:rPr>
              <a:t> in Chrome or Edge. Page size, zero margins and backgrounds are preset — one page per slide, the same layout as the CLI export. Blurred shadows are printed as images on this path (block v13), so the PDF also renders correctly in macOS Preview.</a:t>
            </a:r>
            <a:endParaRPr lang="en-US" kern="100" sz="1075" b="0" dirty="0">
              <a:solidFill>
                <a:srgbClr val="2E3B3E"/>
              </a:solidFill>
              <a:latin typeface="Aptos"/>
              <a:ea typeface="Aptos"/>
              <a:cs typeface="Aptos"/>
            </a:endParaRPr>
          </a:p>
        </p:txBody>
      </p:sp>
      <p:sp>
        <p:nvSpPr>
          <p:cNvPr id="36" name="Text 36"/>
          <p:cNvSpPr txBox="1"/>
          <p:nvPr/>
        </p:nvSpPr>
        <p:spPr>
          <a:xfrm>
            <a:off x="6375400" y="1716723"/>
            <a:ext cx="237744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What the editor can and cannot do</a:t>
            </a:r>
            <a:endParaRPr lang="en-US" kern="100" sz="750" b="1" cap="all" spc="120" dirty="0">
              <a:solidFill>
                <a:srgbClr val="007B85"/>
              </a:solidFill>
              <a:latin typeface="Aptos"/>
              <a:ea typeface="Aptos"/>
              <a:cs typeface="Aptos"/>
            </a:endParaRPr>
          </a:p>
        </p:txBody>
      </p:sp>
      <p:sp>
        <p:nvSpPr>
          <p:cNvPr id="37" name="Text 37"/>
          <p:cNvSpPr txBox="1"/>
          <p:nvPr/>
        </p:nvSpPr>
        <p:spPr>
          <a:xfrm>
            <a:off x="6350000" y="2019999"/>
            <a:ext cx="1319355"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1" cap="all" spc="84" dirty="0">
                <a:solidFill>
                  <a:srgbClr val="007B85"/>
                </a:solidFill>
                <a:latin typeface="Aptos"/>
                <a:ea typeface="Aptos"/>
                <a:cs typeface="Aptos"/>
              </a:rPr>
              <a:t>In the deck, by anyone</a:t>
            </a:r>
            <a:endParaRPr lang="en-US" kern="100" sz="700" b="1" cap="all" spc="84" dirty="0">
              <a:solidFill>
                <a:srgbClr val="007B85"/>
              </a:solidFill>
              <a:latin typeface="Aptos"/>
              <a:ea typeface="Aptos"/>
              <a:cs typeface="Aptos"/>
            </a:endParaRPr>
          </a:p>
        </p:txBody>
      </p:sp>
      <p:sp>
        <p:nvSpPr>
          <p:cNvPr id="38" name="Text 38"/>
          <p:cNvSpPr txBox="1"/>
          <p:nvPr/>
        </p:nvSpPr>
        <p:spPr>
          <a:xfrm>
            <a:off x="9513888" y="2019999"/>
            <a:ext cx="1851184"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1" cap="all" spc="84" dirty="0">
                <a:solidFill>
                  <a:srgbClr val="007B85"/>
                </a:solidFill>
                <a:latin typeface="Aptos"/>
                <a:ea typeface="Aptos"/>
                <a:cs typeface="Aptos"/>
              </a:rPr>
              <a:t>By regenerating, with the skill</a:t>
            </a:r>
            <a:endParaRPr lang="en-US" kern="100" sz="700" b="1" cap="all" spc="84" dirty="0">
              <a:solidFill>
                <a:srgbClr val="007B85"/>
              </a:solidFill>
              <a:latin typeface="Aptos"/>
              <a:ea typeface="Aptos"/>
              <a:cs typeface="Aptos"/>
            </a:endParaRPr>
          </a:p>
        </p:txBody>
      </p:sp>
      <p:sp>
        <p:nvSpPr>
          <p:cNvPr id="39" name="Text 39"/>
          <p:cNvSpPr txBox="1"/>
          <p:nvPr/>
        </p:nvSpPr>
        <p:spPr>
          <a:xfrm>
            <a:off x="6350000" y="2288858"/>
            <a:ext cx="2568543"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Text, formatting, size, font, palette colour, alignment</a:t>
            </a:r>
            <a:endParaRPr lang="en-US" kern="100" sz="875" b="0" dirty="0">
              <a:solidFill>
                <a:srgbClr val="2E3B3E"/>
              </a:solidFill>
              <a:latin typeface="Aptos"/>
              <a:ea typeface="Aptos"/>
              <a:cs typeface="Aptos"/>
            </a:endParaRPr>
          </a:p>
        </p:txBody>
      </p:sp>
      <p:sp>
        <p:nvSpPr>
          <p:cNvPr id="40" name="Text 40"/>
          <p:cNvSpPr txBox="1"/>
          <p:nvPr/>
        </p:nvSpPr>
        <p:spPr>
          <a:xfrm>
            <a:off x="9513888" y="2288858"/>
            <a:ext cx="1106067"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New images or photos</a:t>
            </a:r>
            <a:endParaRPr lang="en-US" kern="100" sz="875" b="0" dirty="0">
              <a:solidFill>
                <a:srgbClr val="2E3B3E"/>
              </a:solidFill>
              <a:latin typeface="Aptos"/>
              <a:ea typeface="Aptos"/>
              <a:cs typeface="Aptos"/>
            </a:endParaRPr>
          </a:p>
        </p:txBody>
      </p:sp>
      <p:sp>
        <p:nvSpPr>
          <p:cNvPr id="41" name="Text 41"/>
          <p:cNvSpPr txBox="1"/>
          <p:nvPr/>
        </p:nvSpPr>
        <p:spPr>
          <a:xfrm>
            <a:off x="6350000" y="2615883"/>
            <a:ext cx="2790373" cy="316230"/>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Geometry and style of shapes: fill, border, radius, opacity, shadow</a:t>
            </a:r>
            <a:endParaRPr lang="en-US" kern="100" sz="875" b="0" dirty="0">
              <a:solidFill>
                <a:srgbClr val="2E3B3E"/>
              </a:solidFill>
              <a:latin typeface="Aptos"/>
              <a:ea typeface="Aptos"/>
              <a:cs typeface="Aptos"/>
            </a:endParaRPr>
          </a:p>
        </p:txBody>
      </p:sp>
      <p:sp>
        <p:nvSpPr>
          <p:cNvPr id="42" name="Text 42"/>
          <p:cNvSpPr txBox="1"/>
          <p:nvPr/>
        </p:nvSpPr>
        <p:spPr>
          <a:xfrm>
            <a:off x="9513888" y="2615883"/>
            <a:ext cx="1947148"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New elements, new slides, new layouts</a:t>
            </a:r>
            <a:endParaRPr lang="en-US" kern="100" sz="875" b="0" dirty="0">
              <a:solidFill>
                <a:srgbClr val="2E3B3E"/>
              </a:solidFill>
              <a:latin typeface="Aptos"/>
              <a:ea typeface="Aptos"/>
              <a:cs typeface="Aptos"/>
            </a:endParaRPr>
          </a:p>
        </p:txBody>
      </p:sp>
      <p:sp>
        <p:nvSpPr>
          <p:cNvPr id="43" name="Text 43"/>
          <p:cNvSpPr txBox="1"/>
          <p:nvPr/>
        </p:nvSpPr>
        <p:spPr>
          <a:xfrm>
            <a:off x="6350000" y="3098483"/>
            <a:ext cx="2745510"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Order, alignment, distribution, groups of several shapes</a:t>
            </a:r>
            <a:endParaRPr lang="en-US" kern="100" sz="875" b="0" dirty="0">
              <a:solidFill>
                <a:srgbClr val="2E3B3E"/>
              </a:solidFill>
              <a:latin typeface="Aptos"/>
              <a:ea typeface="Aptos"/>
              <a:cs typeface="Aptos"/>
            </a:endParaRPr>
          </a:p>
        </p:txBody>
      </p:sp>
      <p:sp>
        <p:nvSpPr>
          <p:cNvPr id="44" name="Text 44"/>
          <p:cNvSpPr txBox="1"/>
          <p:nvPr/>
        </p:nvSpPr>
        <p:spPr>
          <a:xfrm>
            <a:off x="9513888" y="3098483"/>
            <a:ext cx="1514173"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Structural changes to the page</a:t>
            </a:r>
            <a:endParaRPr lang="en-US" kern="100" sz="875" b="0" dirty="0">
              <a:solidFill>
                <a:srgbClr val="2E3B3E"/>
              </a:solidFill>
              <a:latin typeface="Aptos"/>
              <a:ea typeface="Aptos"/>
              <a:cs typeface="Aptos"/>
            </a:endParaRPr>
          </a:p>
        </p:txBody>
      </p:sp>
      <p:sp>
        <p:nvSpPr>
          <p:cNvPr id="45" name="Text 45"/>
          <p:cNvSpPr txBox="1"/>
          <p:nvPr/>
        </p:nvSpPr>
        <p:spPr>
          <a:xfrm>
            <a:off x="6350000" y="3425508"/>
            <a:ext cx="2311194" cy="160655"/>
          </a:xfrm>
          <a:prstGeom prst="rect">
            <a:avLst/>
          </a:prstGeom>
          <a:noFill/>
        </p:spPr>
        <p:txBody>
          <a:bodyPr wrap="non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AI-assisted rewrites and restyles of an element</a:t>
            </a:r>
            <a:endParaRPr lang="en-US" kern="100" sz="875" b="0" dirty="0">
              <a:solidFill>
                <a:srgbClr val="2E3B3E"/>
              </a:solidFill>
              <a:latin typeface="Aptos"/>
              <a:ea typeface="Aptos"/>
              <a:cs typeface="Aptos"/>
            </a:endParaRPr>
          </a:p>
        </p:txBody>
      </p:sp>
      <p:sp>
        <p:nvSpPr>
          <p:cNvPr id="46" name="Text 46"/>
          <p:cNvSpPr txBox="1"/>
          <p:nvPr/>
        </p:nvSpPr>
        <p:spPr>
          <a:xfrm>
            <a:off x="9513888" y="3425508"/>
            <a:ext cx="1772168" cy="316230"/>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875" b="0" dirty="0">
                <a:solidFill>
                  <a:srgbClr val="2E3B3E"/>
                </a:solidFill>
                <a:latin typeface="Aptos"/>
                <a:ea typeface="Aptos"/>
                <a:cs typeface="Aptos"/>
              </a:rPr>
              <a:t>Anything outside the skill's fonts and palette</a:t>
            </a:r>
            <a:endParaRPr lang="en-US" kern="100" sz="875" b="0" dirty="0">
              <a:solidFill>
                <a:srgbClr val="2E3B3E"/>
              </a:solidFill>
              <a:latin typeface="Aptos"/>
              <a:ea typeface="Aptos"/>
              <a:cs typeface="Aptos"/>
            </a:endParaRPr>
          </a:p>
        </p:txBody>
      </p:sp>
      <p:sp>
        <p:nvSpPr>
          <p:cNvPr id="47" name="Text 47"/>
          <p:cNvSpPr txBox="1"/>
          <p:nvPr/>
        </p:nvSpPr>
        <p:spPr>
          <a:xfrm>
            <a:off x="6524068" y="4142835"/>
            <a:ext cx="4884164" cy="449128"/>
          </a:xfrm>
          <a:prstGeom prst="rect">
            <a:avLst/>
          </a:prstGeom>
          <a:noFill/>
        </p:spPr>
        <p:txBody>
          <a:bodyPr wrap="square" lIns="0" tIns="0" rIns="0" bIns="0" rtlCol="0" anchor="t" anchorCtr="0">
            <a:noAutofit/>
          </a:bodyPr>
          <a:lstStyle/>
          <a:p>
            <a:pPr algn="ctr">
              <a:lnSpc>
                <a:spcPct val="112500"/>
              </a:lnSpc>
              <a:spcBef>
                <a:spcPts val="0"/>
              </a:spcBef>
              <a:spcAft>
                <a:spcPts val="0"/>
              </a:spcAft>
              <a:buNone/>
            </a:pPr>
            <a:r>
              <a:rPr lang="en-US" kern="100" sz="1300" b="1" dirty="0">
                <a:solidFill>
                  <a:srgbClr val="007B85"/>
                </a:solidFill>
                <a:latin typeface="Aptos"/>
                <a:ea typeface="Aptos"/>
                <a:cs typeface="Aptos"/>
              </a:rPr>
              <a:t>A PDF of an edited deck is printed from the saved copy — the CLI prints what is on disk.</a:t>
            </a:r>
            <a:endParaRPr lang="en-US" kern="100" sz="1300" b="1" dirty="0">
              <a:solidFill>
                <a:srgbClr val="007B85"/>
              </a:solidFill>
              <a:latin typeface="Aptos"/>
              <a:ea typeface="Aptos"/>
              <a:cs typeface="Aptos"/>
            </a:endParaRPr>
          </a:p>
        </p:txBody>
      </p:sp>
      <p:pic>
        <p:nvPicPr>
          <p:cNvPr id="48" name="Picture 48" descr=""/>
          <p:cNvPicPr>
            <a:picLocks noChangeAspect="1"/>
          </p:cNvPicPr>
          <p:nvPr/>
        </p:nvPicPr>
        <p:blipFill>
          <a:blip r:embed="rId12"/>
          <a:srcRect/>
          <a:stretch>
            <a:fillRect/>
          </a:stretch>
        </p:blipFill>
        <p:spPr>
          <a:xfrm>
            <a:off x="508000" y="6400800"/>
            <a:ext cx="1006373" cy="215900"/>
          </a:xfrm>
          <a:prstGeom prst="rect">
            <a:avLst/>
          </a:prstGeom>
        </p:spPr>
      </p:pic>
      <p:sp>
        <p:nvSpPr>
          <p:cNvPr id="49" name="Text 49"/>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27</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33782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02 · Ask, build, edit</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138551"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KEYBOARD SHORTCUTS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062442"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Every shortcut the editor understands, by mode. Ctrl on Windows and Linux, Cmd on a Mac; deck navigation keys are paused while you edit.</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2337395"/>
            <a:ext cx="1143794" cy="6350"/>
          </a:xfrm>
          <a:prstGeom prst="rect">
            <a:avLst/>
          </a:prstGeom>
          <a:solidFill>
            <a:srgbClr val="EBF1F2"/>
          </a:solidFill>
          <a:ln>
            <a:noFill/>
          </a:ln>
        </p:spPr>
        <p:txBody>
          <a:bodyPr rtlCol="0" anchor="ctr"/>
          <a:lstStyle/>
          <a:p>
            <a:endParaRPr lang="en-US" dirty="0"/>
          </a:p>
        </p:txBody>
      </p:sp>
      <p:sp>
        <p:nvSpPr>
          <p:cNvPr id="7" name="Shape 7"/>
          <p:cNvSpPr/>
          <p:nvPr/>
        </p:nvSpPr>
        <p:spPr>
          <a:xfrm>
            <a:off x="508000" y="1981200"/>
            <a:ext cx="345678" cy="168275"/>
          </a:xfrm>
          <a:prstGeom prst="roundRect">
            <a:avLst>
              <a:gd name="adj" fmla="val 22642"/>
            </a:avLst>
          </a:prstGeom>
          <a:solidFill>
            <a:srgbClr val="F5F8F6"/>
          </a:solidFill>
          <a:ln>
            <a:noFill/>
          </a:ln>
        </p:spPr>
        <p:txBody>
          <a:bodyPr rtlCol="0" anchor="ctr"/>
          <a:lstStyle/>
          <a:p>
            <a:endParaRPr lang="en-US" dirty="0"/>
          </a:p>
        </p:txBody>
      </p:sp>
      <p:sp>
        <p:nvSpPr>
          <p:cNvPr id="8" name="Shape 8"/>
          <p:cNvSpPr/>
          <p:nvPr/>
        </p:nvSpPr>
        <p:spPr>
          <a:xfrm>
            <a:off x="508000" y="1981200"/>
            <a:ext cx="345678" cy="6350"/>
          </a:xfrm>
          <a:prstGeom prst="rect">
            <a:avLst/>
          </a:prstGeom>
          <a:solidFill>
            <a:srgbClr val="BEC1BE"/>
          </a:solidFill>
          <a:ln>
            <a:noFill/>
          </a:ln>
        </p:spPr>
        <p:txBody>
          <a:bodyPr rtlCol="0" anchor="ctr"/>
          <a:lstStyle/>
          <a:p>
            <a:endParaRPr lang="en-US" dirty="0"/>
          </a:p>
        </p:txBody>
      </p:sp>
      <p:sp>
        <p:nvSpPr>
          <p:cNvPr id="9" name="Shape 9"/>
          <p:cNvSpPr/>
          <p:nvPr/>
        </p:nvSpPr>
        <p:spPr>
          <a:xfrm>
            <a:off x="847328" y="1981200"/>
            <a:ext cx="6350" cy="168275"/>
          </a:xfrm>
          <a:prstGeom prst="rect">
            <a:avLst/>
          </a:prstGeom>
          <a:solidFill>
            <a:srgbClr val="BEC1BE"/>
          </a:solidFill>
          <a:ln>
            <a:noFill/>
          </a:ln>
        </p:spPr>
        <p:txBody>
          <a:bodyPr rtlCol="0" anchor="ctr"/>
          <a:lstStyle/>
          <a:p>
            <a:endParaRPr lang="en-US" dirty="0"/>
          </a:p>
        </p:txBody>
      </p:sp>
      <p:sp>
        <p:nvSpPr>
          <p:cNvPr id="10" name="Shape 10"/>
          <p:cNvSpPr/>
          <p:nvPr/>
        </p:nvSpPr>
        <p:spPr>
          <a:xfrm>
            <a:off x="508000" y="2136775"/>
            <a:ext cx="345678" cy="12700"/>
          </a:xfrm>
          <a:prstGeom prst="rect">
            <a:avLst/>
          </a:prstGeom>
          <a:solidFill>
            <a:srgbClr val="BEC1BE"/>
          </a:solidFill>
          <a:ln>
            <a:noFill/>
          </a:ln>
        </p:spPr>
        <p:txBody>
          <a:bodyPr rtlCol="0" anchor="ctr"/>
          <a:lstStyle/>
          <a:p>
            <a:endParaRPr lang="en-US" dirty="0"/>
          </a:p>
        </p:txBody>
      </p:sp>
      <p:sp>
        <p:nvSpPr>
          <p:cNvPr id="11" name="Shape 11"/>
          <p:cNvSpPr/>
          <p:nvPr/>
        </p:nvSpPr>
        <p:spPr>
          <a:xfrm>
            <a:off x="508000" y="1981200"/>
            <a:ext cx="6350" cy="168275"/>
          </a:xfrm>
          <a:prstGeom prst="rect">
            <a:avLst/>
          </a:prstGeom>
          <a:solidFill>
            <a:srgbClr val="BEC1BE"/>
          </a:solidFill>
          <a:ln>
            <a:noFill/>
          </a:ln>
        </p:spPr>
        <p:txBody>
          <a:bodyPr rtlCol="0" anchor="ctr"/>
          <a:lstStyle/>
          <a:p>
            <a:endParaRPr lang="en-US" dirty="0"/>
          </a:p>
        </p:txBody>
      </p:sp>
      <p:sp>
        <p:nvSpPr>
          <p:cNvPr id="12" name="Shape 12"/>
          <p:cNvSpPr/>
          <p:nvPr/>
        </p:nvSpPr>
        <p:spPr>
          <a:xfrm>
            <a:off x="1651794" y="2337395"/>
            <a:ext cx="1526381" cy="6350"/>
          </a:xfrm>
          <a:prstGeom prst="rect">
            <a:avLst/>
          </a:prstGeom>
          <a:solidFill>
            <a:srgbClr val="EBF1F2"/>
          </a:solidFill>
          <a:ln>
            <a:noFill/>
          </a:ln>
        </p:spPr>
        <p:txBody>
          <a:bodyPr rtlCol="0" anchor="ctr"/>
          <a:lstStyle/>
          <a:p>
            <a:endParaRPr lang="en-US" dirty="0"/>
          </a:p>
        </p:txBody>
      </p:sp>
      <p:sp>
        <p:nvSpPr>
          <p:cNvPr id="13" name="Shape 13"/>
          <p:cNvSpPr/>
          <p:nvPr/>
        </p:nvSpPr>
        <p:spPr>
          <a:xfrm>
            <a:off x="508000" y="2766616"/>
            <a:ext cx="1143794"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508000" y="2410420"/>
            <a:ext cx="269577" cy="168275"/>
          </a:xfrm>
          <a:prstGeom prst="roundRect">
            <a:avLst>
              <a:gd name="adj" fmla="val 22642"/>
            </a:avLst>
          </a:prstGeom>
          <a:solidFill>
            <a:srgbClr val="F5F8F6"/>
          </a:solidFill>
          <a:ln>
            <a:noFill/>
          </a:ln>
        </p:spPr>
        <p:txBody>
          <a:bodyPr rtlCol="0" anchor="ctr"/>
          <a:lstStyle/>
          <a:p>
            <a:endParaRPr lang="en-US" dirty="0"/>
          </a:p>
        </p:txBody>
      </p:sp>
      <p:sp>
        <p:nvSpPr>
          <p:cNvPr id="15" name="Shape 15"/>
          <p:cNvSpPr/>
          <p:nvPr/>
        </p:nvSpPr>
        <p:spPr>
          <a:xfrm>
            <a:off x="508000" y="2410420"/>
            <a:ext cx="269577" cy="6350"/>
          </a:xfrm>
          <a:prstGeom prst="rect">
            <a:avLst/>
          </a:prstGeom>
          <a:solidFill>
            <a:srgbClr val="BEC1BE"/>
          </a:solidFill>
          <a:ln>
            <a:noFill/>
          </a:ln>
        </p:spPr>
        <p:txBody>
          <a:bodyPr rtlCol="0" anchor="ctr"/>
          <a:lstStyle/>
          <a:p>
            <a:endParaRPr lang="en-US" dirty="0"/>
          </a:p>
        </p:txBody>
      </p:sp>
      <p:sp>
        <p:nvSpPr>
          <p:cNvPr id="16" name="Shape 16"/>
          <p:cNvSpPr/>
          <p:nvPr/>
        </p:nvSpPr>
        <p:spPr>
          <a:xfrm>
            <a:off x="771227" y="2410420"/>
            <a:ext cx="6350" cy="168275"/>
          </a:xfrm>
          <a:prstGeom prst="rect">
            <a:avLst/>
          </a:prstGeom>
          <a:solidFill>
            <a:srgbClr val="BEC1BE"/>
          </a:solidFill>
          <a:ln>
            <a:noFill/>
          </a:ln>
        </p:spPr>
        <p:txBody>
          <a:bodyPr rtlCol="0" anchor="ctr"/>
          <a:lstStyle/>
          <a:p>
            <a:endParaRPr lang="en-US" dirty="0"/>
          </a:p>
        </p:txBody>
      </p:sp>
      <p:sp>
        <p:nvSpPr>
          <p:cNvPr id="17" name="Shape 17"/>
          <p:cNvSpPr/>
          <p:nvPr/>
        </p:nvSpPr>
        <p:spPr>
          <a:xfrm>
            <a:off x="508000" y="2565995"/>
            <a:ext cx="269577" cy="12700"/>
          </a:xfrm>
          <a:prstGeom prst="rect">
            <a:avLst/>
          </a:prstGeom>
          <a:solidFill>
            <a:srgbClr val="BEC1BE"/>
          </a:solidFill>
          <a:ln>
            <a:noFill/>
          </a:ln>
        </p:spPr>
        <p:txBody>
          <a:bodyPr rtlCol="0" anchor="ctr"/>
          <a:lstStyle/>
          <a:p>
            <a:endParaRPr lang="en-US" dirty="0"/>
          </a:p>
        </p:txBody>
      </p:sp>
      <p:sp>
        <p:nvSpPr>
          <p:cNvPr id="18" name="Shape 18"/>
          <p:cNvSpPr/>
          <p:nvPr/>
        </p:nvSpPr>
        <p:spPr>
          <a:xfrm>
            <a:off x="508000" y="2410420"/>
            <a:ext cx="6350" cy="168275"/>
          </a:xfrm>
          <a:prstGeom prst="rect">
            <a:avLst/>
          </a:prstGeom>
          <a:solidFill>
            <a:srgbClr val="BEC1BE"/>
          </a:solidFill>
          <a:ln>
            <a:noFill/>
          </a:ln>
        </p:spPr>
        <p:txBody>
          <a:bodyPr rtlCol="0" anchor="ctr"/>
          <a:lstStyle/>
          <a:p>
            <a:endParaRPr lang="en-US" dirty="0"/>
          </a:p>
        </p:txBody>
      </p:sp>
      <p:sp>
        <p:nvSpPr>
          <p:cNvPr id="19" name="Shape 19"/>
          <p:cNvSpPr/>
          <p:nvPr/>
        </p:nvSpPr>
        <p:spPr>
          <a:xfrm>
            <a:off x="1651794" y="2766616"/>
            <a:ext cx="1526381"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508000" y="3061891"/>
            <a:ext cx="1143794" cy="6350"/>
          </a:xfrm>
          <a:prstGeom prst="rect">
            <a:avLst/>
          </a:prstGeom>
          <a:solidFill>
            <a:srgbClr val="EBF1F2"/>
          </a:solidFill>
          <a:ln>
            <a:noFill/>
          </a:ln>
        </p:spPr>
        <p:txBody>
          <a:bodyPr rtlCol="0" anchor="ctr"/>
          <a:lstStyle/>
          <a:p>
            <a:endParaRPr lang="en-US" dirty="0"/>
          </a:p>
        </p:txBody>
      </p:sp>
      <p:sp>
        <p:nvSpPr>
          <p:cNvPr id="21" name="Shape 21"/>
          <p:cNvSpPr/>
          <p:nvPr/>
        </p:nvSpPr>
        <p:spPr>
          <a:xfrm>
            <a:off x="508000" y="2839641"/>
            <a:ext cx="600770" cy="168275"/>
          </a:xfrm>
          <a:prstGeom prst="roundRect">
            <a:avLst>
              <a:gd name="adj" fmla="val 22642"/>
            </a:avLst>
          </a:prstGeom>
          <a:solidFill>
            <a:srgbClr val="F5F8F6"/>
          </a:solidFill>
          <a:ln>
            <a:noFill/>
          </a:ln>
        </p:spPr>
        <p:txBody>
          <a:bodyPr rtlCol="0" anchor="ctr"/>
          <a:lstStyle/>
          <a:p>
            <a:endParaRPr lang="en-US" dirty="0"/>
          </a:p>
        </p:txBody>
      </p:sp>
      <p:sp>
        <p:nvSpPr>
          <p:cNvPr id="22" name="Shape 22"/>
          <p:cNvSpPr/>
          <p:nvPr/>
        </p:nvSpPr>
        <p:spPr>
          <a:xfrm>
            <a:off x="508000" y="2839641"/>
            <a:ext cx="600770" cy="6350"/>
          </a:xfrm>
          <a:prstGeom prst="rect">
            <a:avLst/>
          </a:prstGeom>
          <a:solidFill>
            <a:srgbClr val="BEC1BE"/>
          </a:solidFill>
          <a:ln>
            <a:noFill/>
          </a:ln>
        </p:spPr>
        <p:txBody>
          <a:bodyPr rtlCol="0" anchor="ctr"/>
          <a:lstStyle/>
          <a:p>
            <a:endParaRPr lang="en-US" dirty="0"/>
          </a:p>
        </p:txBody>
      </p:sp>
      <p:sp>
        <p:nvSpPr>
          <p:cNvPr id="23" name="Shape 23"/>
          <p:cNvSpPr/>
          <p:nvPr/>
        </p:nvSpPr>
        <p:spPr>
          <a:xfrm>
            <a:off x="1102420" y="2839641"/>
            <a:ext cx="6350" cy="168275"/>
          </a:xfrm>
          <a:prstGeom prst="rect">
            <a:avLst/>
          </a:prstGeom>
          <a:solidFill>
            <a:srgbClr val="BEC1BE"/>
          </a:solidFill>
          <a:ln>
            <a:noFill/>
          </a:ln>
        </p:spPr>
        <p:txBody>
          <a:bodyPr rtlCol="0" anchor="ctr"/>
          <a:lstStyle/>
          <a:p>
            <a:endParaRPr lang="en-US" dirty="0"/>
          </a:p>
        </p:txBody>
      </p:sp>
      <p:sp>
        <p:nvSpPr>
          <p:cNvPr id="24" name="Shape 24"/>
          <p:cNvSpPr/>
          <p:nvPr/>
        </p:nvSpPr>
        <p:spPr>
          <a:xfrm>
            <a:off x="508000" y="2995216"/>
            <a:ext cx="600770" cy="12700"/>
          </a:xfrm>
          <a:prstGeom prst="rect">
            <a:avLst/>
          </a:prstGeom>
          <a:solidFill>
            <a:srgbClr val="BEC1BE"/>
          </a:solidFill>
          <a:ln>
            <a:noFill/>
          </a:ln>
        </p:spPr>
        <p:txBody>
          <a:bodyPr rtlCol="0" anchor="ctr"/>
          <a:lstStyle/>
          <a:p>
            <a:endParaRPr lang="en-US" dirty="0"/>
          </a:p>
        </p:txBody>
      </p:sp>
      <p:sp>
        <p:nvSpPr>
          <p:cNvPr id="25" name="Shape 25"/>
          <p:cNvSpPr/>
          <p:nvPr/>
        </p:nvSpPr>
        <p:spPr>
          <a:xfrm>
            <a:off x="508000" y="2839641"/>
            <a:ext cx="6350" cy="168275"/>
          </a:xfrm>
          <a:prstGeom prst="rect">
            <a:avLst/>
          </a:prstGeom>
          <a:solidFill>
            <a:srgbClr val="BEC1BE"/>
          </a:solidFill>
          <a:ln>
            <a:noFill/>
          </a:ln>
        </p:spPr>
        <p:txBody>
          <a:bodyPr rtlCol="0" anchor="ctr"/>
          <a:lstStyle/>
          <a:p>
            <a:endParaRPr lang="en-US" dirty="0"/>
          </a:p>
        </p:txBody>
      </p:sp>
      <p:sp>
        <p:nvSpPr>
          <p:cNvPr id="26" name="Shape 26"/>
          <p:cNvSpPr/>
          <p:nvPr/>
        </p:nvSpPr>
        <p:spPr>
          <a:xfrm>
            <a:off x="1651794" y="3061891"/>
            <a:ext cx="1526381" cy="6350"/>
          </a:xfrm>
          <a:prstGeom prst="rect">
            <a:avLst/>
          </a:prstGeom>
          <a:solidFill>
            <a:srgbClr val="EBF1F2"/>
          </a:solidFill>
          <a:ln>
            <a:noFill/>
          </a:ln>
        </p:spPr>
        <p:txBody>
          <a:bodyPr rtlCol="0" anchor="ctr"/>
          <a:lstStyle/>
          <a:p>
            <a:endParaRPr lang="en-US" dirty="0"/>
          </a:p>
        </p:txBody>
      </p:sp>
      <p:sp>
        <p:nvSpPr>
          <p:cNvPr id="27" name="Shape 27"/>
          <p:cNvSpPr/>
          <p:nvPr/>
        </p:nvSpPr>
        <p:spPr>
          <a:xfrm>
            <a:off x="508000" y="3357166"/>
            <a:ext cx="1143794" cy="6350"/>
          </a:xfrm>
          <a:prstGeom prst="rect">
            <a:avLst/>
          </a:prstGeom>
          <a:solidFill>
            <a:srgbClr val="EBF1F2"/>
          </a:solidFill>
          <a:ln>
            <a:noFill/>
          </a:ln>
        </p:spPr>
        <p:txBody>
          <a:bodyPr rtlCol="0" anchor="ctr"/>
          <a:lstStyle/>
          <a:p>
            <a:endParaRPr lang="en-US" dirty="0"/>
          </a:p>
        </p:txBody>
      </p:sp>
      <p:sp>
        <p:nvSpPr>
          <p:cNvPr id="28" name="Shape 28"/>
          <p:cNvSpPr/>
          <p:nvPr/>
        </p:nvSpPr>
        <p:spPr>
          <a:xfrm>
            <a:off x="508000" y="3134916"/>
            <a:ext cx="625376" cy="168275"/>
          </a:xfrm>
          <a:prstGeom prst="roundRect">
            <a:avLst>
              <a:gd name="adj" fmla="val 22642"/>
            </a:avLst>
          </a:prstGeom>
          <a:solidFill>
            <a:srgbClr val="F5F8F6"/>
          </a:solidFill>
          <a:ln>
            <a:noFill/>
          </a:ln>
        </p:spPr>
        <p:txBody>
          <a:bodyPr rtlCol="0" anchor="ctr"/>
          <a:lstStyle/>
          <a:p>
            <a:endParaRPr lang="en-US" dirty="0"/>
          </a:p>
        </p:txBody>
      </p:sp>
      <p:sp>
        <p:nvSpPr>
          <p:cNvPr id="29" name="Shape 29"/>
          <p:cNvSpPr/>
          <p:nvPr/>
        </p:nvSpPr>
        <p:spPr>
          <a:xfrm>
            <a:off x="508000" y="3134916"/>
            <a:ext cx="625376" cy="6350"/>
          </a:xfrm>
          <a:prstGeom prst="rect">
            <a:avLst/>
          </a:prstGeom>
          <a:solidFill>
            <a:srgbClr val="BEC1BE"/>
          </a:solidFill>
          <a:ln>
            <a:noFill/>
          </a:ln>
        </p:spPr>
        <p:txBody>
          <a:bodyPr rtlCol="0" anchor="ctr"/>
          <a:lstStyle/>
          <a:p>
            <a:endParaRPr lang="en-US" dirty="0"/>
          </a:p>
        </p:txBody>
      </p:sp>
      <p:sp>
        <p:nvSpPr>
          <p:cNvPr id="30" name="Shape 30"/>
          <p:cNvSpPr/>
          <p:nvPr/>
        </p:nvSpPr>
        <p:spPr>
          <a:xfrm>
            <a:off x="1127026" y="3134916"/>
            <a:ext cx="6350" cy="168275"/>
          </a:xfrm>
          <a:prstGeom prst="rect">
            <a:avLst/>
          </a:prstGeom>
          <a:solidFill>
            <a:srgbClr val="BEC1BE"/>
          </a:solidFill>
          <a:ln>
            <a:noFill/>
          </a:ln>
        </p:spPr>
        <p:txBody>
          <a:bodyPr rtlCol="0" anchor="ctr"/>
          <a:lstStyle/>
          <a:p>
            <a:endParaRPr lang="en-US" dirty="0"/>
          </a:p>
        </p:txBody>
      </p:sp>
      <p:sp>
        <p:nvSpPr>
          <p:cNvPr id="31" name="Shape 31"/>
          <p:cNvSpPr/>
          <p:nvPr/>
        </p:nvSpPr>
        <p:spPr>
          <a:xfrm>
            <a:off x="508000" y="3290491"/>
            <a:ext cx="625376" cy="12700"/>
          </a:xfrm>
          <a:prstGeom prst="rect">
            <a:avLst/>
          </a:prstGeom>
          <a:solidFill>
            <a:srgbClr val="BEC1BE"/>
          </a:solidFill>
          <a:ln>
            <a:noFill/>
          </a:ln>
        </p:spPr>
        <p:txBody>
          <a:bodyPr rtlCol="0" anchor="ctr"/>
          <a:lstStyle/>
          <a:p>
            <a:endParaRPr lang="en-US" dirty="0"/>
          </a:p>
        </p:txBody>
      </p:sp>
      <p:sp>
        <p:nvSpPr>
          <p:cNvPr id="32" name="Shape 32"/>
          <p:cNvSpPr/>
          <p:nvPr/>
        </p:nvSpPr>
        <p:spPr>
          <a:xfrm>
            <a:off x="508000" y="3134916"/>
            <a:ext cx="6350" cy="168275"/>
          </a:xfrm>
          <a:prstGeom prst="rect">
            <a:avLst/>
          </a:prstGeom>
          <a:solidFill>
            <a:srgbClr val="BEC1BE"/>
          </a:solidFill>
          <a:ln>
            <a:noFill/>
          </a:ln>
        </p:spPr>
        <p:txBody>
          <a:bodyPr rtlCol="0" anchor="ctr"/>
          <a:lstStyle/>
          <a:p>
            <a:endParaRPr lang="en-US" dirty="0"/>
          </a:p>
        </p:txBody>
      </p:sp>
      <p:sp>
        <p:nvSpPr>
          <p:cNvPr id="33" name="Shape 33"/>
          <p:cNvSpPr/>
          <p:nvPr/>
        </p:nvSpPr>
        <p:spPr>
          <a:xfrm>
            <a:off x="1651794" y="3357166"/>
            <a:ext cx="1526381" cy="6350"/>
          </a:xfrm>
          <a:prstGeom prst="rect">
            <a:avLst/>
          </a:prstGeom>
          <a:solidFill>
            <a:srgbClr val="EBF1F2"/>
          </a:solidFill>
          <a:ln>
            <a:noFill/>
          </a:ln>
        </p:spPr>
        <p:txBody>
          <a:bodyPr rtlCol="0" anchor="ctr"/>
          <a:lstStyle/>
          <a:p>
            <a:endParaRPr lang="en-US" dirty="0"/>
          </a:p>
        </p:txBody>
      </p:sp>
      <p:sp>
        <p:nvSpPr>
          <p:cNvPr id="34" name="Shape 34"/>
          <p:cNvSpPr/>
          <p:nvPr/>
        </p:nvSpPr>
        <p:spPr>
          <a:xfrm>
            <a:off x="508000" y="3652441"/>
            <a:ext cx="1143794" cy="6350"/>
          </a:xfrm>
          <a:prstGeom prst="rect">
            <a:avLst/>
          </a:prstGeom>
          <a:solidFill>
            <a:srgbClr val="EBF1F2"/>
          </a:solidFill>
          <a:ln>
            <a:noFill/>
          </a:ln>
        </p:spPr>
        <p:txBody>
          <a:bodyPr rtlCol="0" anchor="ctr"/>
          <a:lstStyle/>
          <a:p>
            <a:endParaRPr lang="en-US" dirty="0"/>
          </a:p>
        </p:txBody>
      </p:sp>
      <p:sp>
        <p:nvSpPr>
          <p:cNvPr id="35" name="Shape 35"/>
          <p:cNvSpPr/>
          <p:nvPr/>
        </p:nvSpPr>
        <p:spPr>
          <a:xfrm>
            <a:off x="508000" y="3430191"/>
            <a:ext cx="632222" cy="168275"/>
          </a:xfrm>
          <a:prstGeom prst="roundRect">
            <a:avLst>
              <a:gd name="adj" fmla="val 22642"/>
            </a:avLst>
          </a:prstGeom>
          <a:solidFill>
            <a:srgbClr val="F5F8F6"/>
          </a:solidFill>
          <a:ln>
            <a:noFill/>
          </a:ln>
        </p:spPr>
        <p:txBody>
          <a:bodyPr rtlCol="0" anchor="ctr"/>
          <a:lstStyle/>
          <a:p>
            <a:endParaRPr lang="en-US" dirty="0"/>
          </a:p>
        </p:txBody>
      </p:sp>
      <p:sp>
        <p:nvSpPr>
          <p:cNvPr id="36" name="Shape 36"/>
          <p:cNvSpPr/>
          <p:nvPr/>
        </p:nvSpPr>
        <p:spPr>
          <a:xfrm>
            <a:off x="508000" y="3430191"/>
            <a:ext cx="632222" cy="6350"/>
          </a:xfrm>
          <a:prstGeom prst="rect">
            <a:avLst/>
          </a:prstGeom>
          <a:solidFill>
            <a:srgbClr val="BEC1BE"/>
          </a:solidFill>
          <a:ln>
            <a:noFill/>
          </a:ln>
        </p:spPr>
        <p:txBody>
          <a:bodyPr rtlCol="0" anchor="ctr"/>
          <a:lstStyle/>
          <a:p>
            <a:endParaRPr lang="en-US" dirty="0"/>
          </a:p>
        </p:txBody>
      </p:sp>
      <p:sp>
        <p:nvSpPr>
          <p:cNvPr id="37" name="Shape 37"/>
          <p:cNvSpPr/>
          <p:nvPr/>
        </p:nvSpPr>
        <p:spPr>
          <a:xfrm>
            <a:off x="1133872" y="3430191"/>
            <a:ext cx="6350" cy="168275"/>
          </a:xfrm>
          <a:prstGeom prst="rect">
            <a:avLst/>
          </a:prstGeom>
          <a:solidFill>
            <a:srgbClr val="BEC1BE"/>
          </a:solidFill>
          <a:ln>
            <a:noFill/>
          </a:ln>
        </p:spPr>
        <p:txBody>
          <a:bodyPr rtlCol="0" anchor="ctr"/>
          <a:lstStyle/>
          <a:p>
            <a:endParaRPr lang="en-US" dirty="0"/>
          </a:p>
        </p:txBody>
      </p:sp>
      <p:sp>
        <p:nvSpPr>
          <p:cNvPr id="38" name="Shape 38"/>
          <p:cNvSpPr/>
          <p:nvPr/>
        </p:nvSpPr>
        <p:spPr>
          <a:xfrm>
            <a:off x="508000" y="3585766"/>
            <a:ext cx="632222" cy="12700"/>
          </a:xfrm>
          <a:prstGeom prst="rect">
            <a:avLst/>
          </a:prstGeom>
          <a:solidFill>
            <a:srgbClr val="BEC1BE"/>
          </a:solidFill>
          <a:ln>
            <a:noFill/>
          </a:ln>
        </p:spPr>
        <p:txBody>
          <a:bodyPr rtlCol="0" anchor="ctr"/>
          <a:lstStyle/>
          <a:p>
            <a:endParaRPr lang="en-US" dirty="0"/>
          </a:p>
        </p:txBody>
      </p:sp>
      <p:sp>
        <p:nvSpPr>
          <p:cNvPr id="39" name="Shape 39"/>
          <p:cNvSpPr/>
          <p:nvPr/>
        </p:nvSpPr>
        <p:spPr>
          <a:xfrm>
            <a:off x="508000" y="3430191"/>
            <a:ext cx="6350" cy="168275"/>
          </a:xfrm>
          <a:prstGeom prst="rect">
            <a:avLst/>
          </a:prstGeom>
          <a:solidFill>
            <a:srgbClr val="BEC1BE"/>
          </a:solidFill>
          <a:ln>
            <a:noFill/>
          </a:ln>
        </p:spPr>
        <p:txBody>
          <a:bodyPr rtlCol="0" anchor="ctr"/>
          <a:lstStyle/>
          <a:p>
            <a:endParaRPr lang="en-US" dirty="0"/>
          </a:p>
        </p:txBody>
      </p:sp>
      <p:sp>
        <p:nvSpPr>
          <p:cNvPr id="40" name="Shape 40"/>
          <p:cNvSpPr/>
          <p:nvPr/>
        </p:nvSpPr>
        <p:spPr>
          <a:xfrm>
            <a:off x="1163439" y="3430191"/>
            <a:ext cx="142379" cy="168275"/>
          </a:xfrm>
          <a:prstGeom prst="roundRect">
            <a:avLst>
              <a:gd name="adj" fmla="val 26760"/>
            </a:avLst>
          </a:prstGeom>
          <a:solidFill>
            <a:srgbClr val="F5F8F6"/>
          </a:solidFill>
          <a:ln>
            <a:noFill/>
          </a:ln>
        </p:spPr>
        <p:txBody>
          <a:bodyPr rtlCol="0" anchor="ctr"/>
          <a:lstStyle/>
          <a:p>
            <a:endParaRPr lang="en-US" dirty="0"/>
          </a:p>
        </p:txBody>
      </p:sp>
      <p:sp>
        <p:nvSpPr>
          <p:cNvPr id="41" name="Shape 41"/>
          <p:cNvSpPr/>
          <p:nvPr/>
        </p:nvSpPr>
        <p:spPr>
          <a:xfrm>
            <a:off x="1163439" y="3430191"/>
            <a:ext cx="142379" cy="6350"/>
          </a:xfrm>
          <a:prstGeom prst="rect">
            <a:avLst/>
          </a:prstGeom>
          <a:solidFill>
            <a:srgbClr val="BEC1BE"/>
          </a:solidFill>
          <a:ln>
            <a:noFill/>
          </a:ln>
        </p:spPr>
        <p:txBody>
          <a:bodyPr rtlCol="0" anchor="ctr"/>
          <a:lstStyle/>
          <a:p>
            <a:endParaRPr lang="en-US" dirty="0"/>
          </a:p>
        </p:txBody>
      </p:sp>
      <p:sp>
        <p:nvSpPr>
          <p:cNvPr id="42" name="Shape 42"/>
          <p:cNvSpPr/>
          <p:nvPr/>
        </p:nvSpPr>
        <p:spPr>
          <a:xfrm>
            <a:off x="1299468" y="3430191"/>
            <a:ext cx="6350" cy="168275"/>
          </a:xfrm>
          <a:prstGeom prst="rect">
            <a:avLst/>
          </a:prstGeom>
          <a:solidFill>
            <a:srgbClr val="BEC1BE"/>
          </a:solidFill>
          <a:ln>
            <a:noFill/>
          </a:ln>
        </p:spPr>
        <p:txBody>
          <a:bodyPr rtlCol="0" anchor="ctr"/>
          <a:lstStyle/>
          <a:p>
            <a:endParaRPr lang="en-US" dirty="0"/>
          </a:p>
        </p:txBody>
      </p:sp>
      <p:sp>
        <p:nvSpPr>
          <p:cNvPr id="43" name="Shape 43"/>
          <p:cNvSpPr/>
          <p:nvPr/>
        </p:nvSpPr>
        <p:spPr>
          <a:xfrm>
            <a:off x="1163439" y="3585766"/>
            <a:ext cx="142379" cy="12700"/>
          </a:xfrm>
          <a:prstGeom prst="rect">
            <a:avLst/>
          </a:prstGeom>
          <a:solidFill>
            <a:srgbClr val="BEC1BE"/>
          </a:solidFill>
          <a:ln>
            <a:noFill/>
          </a:ln>
        </p:spPr>
        <p:txBody>
          <a:bodyPr rtlCol="0" anchor="ctr"/>
          <a:lstStyle/>
          <a:p>
            <a:endParaRPr lang="en-US" dirty="0"/>
          </a:p>
        </p:txBody>
      </p:sp>
      <p:sp>
        <p:nvSpPr>
          <p:cNvPr id="44" name="Shape 44"/>
          <p:cNvSpPr/>
          <p:nvPr/>
        </p:nvSpPr>
        <p:spPr>
          <a:xfrm>
            <a:off x="1163439" y="3430191"/>
            <a:ext cx="6350" cy="168275"/>
          </a:xfrm>
          <a:prstGeom prst="rect">
            <a:avLst/>
          </a:prstGeom>
          <a:solidFill>
            <a:srgbClr val="BEC1BE"/>
          </a:solidFill>
          <a:ln>
            <a:noFill/>
          </a:ln>
        </p:spPr>
        <p:txBody>
          <a:bodyPr rtlCol="0" anchor="ctr"/>
          <a:lstStyle/>
          <a:p>
            <a:endParaRPr lang="en-US" dirty="0"/>
          </a:p>
        </p:txBody>
      </p:sp>
      <p:sp>
        <p:nvSpPr>
          <p:cNvPr id="45" name="Shape 45"/>
          <p:cNvSpPr/>
          <p:nvPr/>
        </p:nvSpPr>
        <p:spPr>
          <a:xfrm>
            <a:off x="1329035" y="3430191"/>
            <a:ext cx="180677" cy="168275"/>
          </a:xfrm>
          <a:prstGeom prst="roundRect">
            <a:avLst>
              <a:gd name="adj" fmla="val 22642"/>
            </a:avLst>
          </a:prstGeom>
          <a:solidFill>
            <a:srgbClr val="F5F8F6"/>
          </a:solidFill>
          <a:ln>
            <a:noFill/>
          </a:ln>
        </p:spPr>
        <p:txBody>
          <a:bodyPr rtlCol="0" anchor="ctr"/>
          <a:lstStyle/>
          <a:p>
            <a:endParaRPr lang="en-US" dirty="0"/>
          </a:p>
        </p:txBody>
      </p:sp>
      <p:sp>
        <p:nvSpPr>
          <p:cNvPr id="46" name="Shape 46"/>
          <p:cNvSpPr/>
          <p:nvPr/>
        </p:nvSpPr>
        <p:spPr>
          <a:xfrm>
            <a:off x="1329035" y="3430191"/>
            <a:ext cx="180677" cy="6350"/>
          </a:xfrm>
          <a:prstGeom prst="rect">
            <a:avLst/>
          </a:prstGeom>
          <a:solidFill>
            <a:srgbClr val="BEC1BE"/>
          </a:solidFill>
          <a:ln>
            <a:noFill/>
          </a:ln>
        </p:spPr>
        <p:txBody>
          <a:bodyPr rtlCol="0" anchor="ctr"/>
          <a:lstStyle/>
          <a:p>
            <a:endParaRPr lang="en-US" dirty="0"/>
          </a:p>
        </p:txBody>
      </p:sp>
      <p:sp>
        <p:nvSpPr>
          <p:cNvPr id="47" name="Shape 47"/>
          <p:cNvSpPr/>
          <p:nvPr/>
        </p:nvSpPr>
        <p:spPr>
          <a:xfrm>
            <a:off x="1503363" y="3430191"/>
            <a:ext cx="6350" cy="168275"/>
          </a:xfrm>
          <a:prstGeom prst="rect">
            <a:avLst/>
          </a:prstGeom>
          <a:solidFill>
            <a:srgbClr val="BEC1BE"/>
          </a:solidFill>
          <a:ln>
            <a:noFill/>
          </a:ln>
        </p:spPr>
        <p:txBody>
          <a:bodyPr rtlCol="0" anchor="ctr"/>
          <a:lstStyle/>
          <a:p>
            <a:endParaRPr lang="en-US" dirty="0"/>
          </a:p>
        </p:txBody>
      </p:sp>
      <p:sp>
        <p:nvSpPr>
          <p:cNvPr id="48" name="Shape 48"/>
          <p:cNvSpPr/>
          <p:nvPr/>
        </p:nvSpPr>
        <p:spPr>
          <a:xfrm>
            <a:off x="1329035" y="3585766"/>
            <a:ext cx="180677" cy="12700"/>
          </a:xfrm>
          <a:prstGeom prst="rect">
            <a:avLst/>
          </a:prstGeom>
          <a:solidFill>
            <a:srgbClr val="BEC1BE"/>
          </a:solidFill>
          <a:ln>
            <a:noFill/>
          </a:ln>
        </p:spPr>
        <p:txBody>
          <a:bodyPr rtlCol="0" anchor="ctr"/>
          <a:lstStyle/>
          <a:p>
            <a:endParaRPr lang="en-US" dirty="0"/>
          </a:p>
        </p:txBody>
      </p:sp>
      <p:sp>
        <p:nvSpPr>
          <p:cNvPr id="49" name="Shape 49"/>
          <p:cNvSpPr/>
          <p:nvPr/>
        </p:nvSpPr>
        <p:spPr>
          <a:xfrm>
            <a:off x="1329035" y="3430191"/>
            <a:ext cx="6350" cy="168275"/>
          </a:xfrm>
          <a:prstGeom prst="rect">
            <a:avLst/>
          </a:prstGeom>
          <a:solidFill>
            <a:srgbClr val="BEC1BE"/>
          </a:solidFill>
          <a:ln>
            <a:noFill/>
          </a:ln>
        </p:spPr>
        <p:txBody>
          <a:bodyPr rtlCol="0" anchor="ctr"/>
          <a:lstStyle/>
          <a:p>
            <a:endParaRPr lang="en-US" dirty="0"/>
          </a:p>
        </p:txBody>
      </p:sp>
      <p:sp>
        <p:nvSpPr>
          <p:cNvPr id="50" name="Shape 50"/>
          <p:cNvSpPr/>
          <p:nvPr/>
        </p:nvSpPr>
        <p:spPr>
          <a:xfrm>
            <a:off x="1651794" y="3652441"/>
            <a:ext cx="1526381" cy="6350"/>
          </a:xfrm>
          <a:prstGeom prst="rect">
            <a:avLst/>
          </a:prstGeom>
          <a:solidFill>
            <a:srgbClr val="EBF1F2"/>
          </a:solidFill>
          <a:ln>
            <a:noFill/>
          </a:ln>
        </p:spPr>
        <p:txBody>
          <a:bodyPr rtlCol="0" anchor="ctr"/>
          <a:lstStyle/>
          <a:p>
            <a:endParaRPr lang="en-US" dirty="0"/>
          </a:p>
        </p:txBody>
      </p:sp>
      <p:sp>
        <p:nvSpPr>
          <p:cNvPr id="51" name="Shape 51"/>
          <p:cNvSpPr/>
          <p:nvPr/>
        </p:nvSpPr>
        <p:spPr>
          <a:xfrm>
            <a:off x="508000" y="3947716"/>
            <a:ext cx="1143794" cy="6350"/>
          </a:xfrm>
          <a:prstGeom prst="rect">
            <a:avLst/>
          </a:prstGeom>
          <a:solidFill>
            <a:srgbClr val="EBF1F2"/>
          </a:solidFill>
          <a:ln>
            <a:noFill/>
          </a:ln>
        </p:spPr>
        <p:txBody>
          <a:bodyPr rtlCol="0" anchor="ctr"/>
          <a:lstStyle/>
          <a:p>
            <a:endParaRPr lang="en-US" dirty="0"/>
          </a:p>
        </p:txBody>
      </p:sp>
      <p:sp>
        <p:nvSpPr>
          <p:cNvPr id="52" name="Shape 52"/>
          <p:cNvSpPr/>
          <p:nvPr/>
        </p:nvSpPr>
        <p:spPr>
          <a:xfrm>
            <a:off x="508000" y="3725466"/>
            <a:ext cx="879177" cy="168275"/>
          </a:xfrm>
          <a:prstGeom prst="roundRect">
            <a:avLst>
              <a:gd name="adj" fmla="val 22642"/>
            </a:avLst>
          </a:prstGeom>
          <a:solidFill>
            <a:srgbClr val="F5F8F6"/>
          </a:solidFill>
          <a:ln>
            <a:noFill/>
          </a:ln>
        </p:spPr>
        <p:txBody>
          <a:bodyPr rtlCol="0" anchor="ctr"/>
          <a:lstStyle/>
          <a:p>
            <a:endParaRPr lang="en-US" dirty="0"/>
          </a:p>
        </p:txBody>
      </p:sp>
      <p:sp>
        <p:nvSpPr>
          <p:cNvPr id="53" name="Shape 53"/>
          <p:cNvSpPr/>
          <p:nvPr/>
        </p:nvSpPr>
        <p:spPr>
          <a:xfrm>
            <a:off x="508000" y="3725466"/>
            <a:ext cx="879177" cy="6350"/>
          </a:xfrm>
          <a:prstGeom prst="rect">
            <a:avLst/>
          </a:prstGeom>
          <a:solidFill>
            <a:srgbClr val="BEC1BE"/>
          </a:solidFill>
          <a:ln>
            <a:noFill/>
          </a:ln>
        </p:spPr>
        <p:txBody>
          <a:bodyPr rtlCol="0" anchor="ctr"/>
          <a:lstStyle/>
          <a:p>
            <a:endParaRPr lang="en-US" dirty="0"/>
          </a:p>
        </p:txBody>
      </p:sp>
      <p:sp>
        <p:nvSpPr>
          <p:cNvPr id="54" name="Shape 54"/>
          <p:cNvSpPr/>
          <p:nvPr/>
        </p:nvSpPr>
        <p:spPr>
          <a:xfrm>
            <a:off x="1380827" y="3725466"/>
            <a:ext cx="6350" cy="168275"/>
          </a:xfrm>
          <a:prstGeom prst="rect">
            <a:avLst/>
          </a:prstGeom>
          <a:solidFill>
            <a:srgbClr val="BEC1BE"/>
          </a:solidFill>
          <a:ln>
            <a:noFill/>
          </a:ln>
        </p:spPr>
        <p:txBody>
          <a:bodyPr rtlCol="0" anchor="ctr"/>
          <a:lstStyle/>
          <a:p>
            <a:endParaRPr lang="en-US" dirty="0"/>
          </a:p>
        </p:txBody>
      </p:sp>
      <p:sp>
        <p:nvSpPr>
          <p:cNvPr id="55" name="Shape 55"/>
          <p:cNvSpPr/>
          <p:nvPr/>
        </p:nvSpPr>
        <p:spPr>
          <a:xfrm>
            <a:off x="508000" y="3881041"/>
            <a:ext cx="879177" cy="12700"/>
          </a:xfrm>
          <a:prstGeom prst="rect">
            <a:avLst/>
          </a:prstGeom>
          <a:solidFill>
            <a:srgbClr val="BEC1BE"/>
          </a:solidFill>
          <a:ln>
            <a:noFill/>
          </a:ln>
        </p:spPr>
        <p:txBody>
          <a:bodyPr rtlCol="0" anchor="ctr"/>
          <a:lstStyle/>
          <a:p>
            <a:endParaRPr lang="en-US" dirty="0"/>
          </a:p>
        </p:txBody>
      </p:sp>
      <p:sp>
        <p:nvSpPr>
          <p:cNvPr id="56" name="Shape 56"/>
          <p:cNvSpPr/>
          <p:nvPr/>
        </p:nvSpPr>
        <p:spPr>
          <a:xfrm>
            <a:off x="508000" y="3725466"/>
            <a:ext cx="6350" cy="168275"/>
          </a:xfrm>
          <a:prstGeom prst="rect">
            <a:avLst/>
          </a:prstGeom>
          <a:solidFill>
            <a:srgbClr val="BEC1BE"/>
          </a:solidFill>
          <a:ln>
            <a:noFill/>
          </a:ln>
        </p:spPr>
        <p:txBody>
          <a:bodyPr rtlCol="0" anchor="ctr"/>
          <a:lstStyle/>
          <a:p>
            <a:endParaRPr lang="en-US" dirty="0"/>
          </a:p>
        </p:txBody>
      </p:sp>
      <p:sp>
        <p:nvSpPr>
          <p:cNvPr id="57" name="Shape 57"/>
          <p:cNvSpPr/>
          <p:nvPr/>
        </p:nvSpPr>
        <p:spPr>
          <a:xfrm>
            <a:off x="1410395" y="3725466"/>
            <a:ext cx="165199" cy="168275"/>
          </a:xfrm>
          <a:prstGeom prst="roundRect">
            <a:avLst>
              <a:gd name="adj" fmla="val 23063"/>
            </a:avLst>
          </a:prstGeom>
          <a:solidFill>
            <a:srgbClr val="F5F8F6"/>
          </a:solidFill>
          <a:ln>
            <a:noFill/>
          </a:ln>
        </p:spPr>
        <p:txBody>
          <a:bodyPr rtlCol="0" anchor="ctr"/>
          <a:lstStyle/>
          <a:p>
            <a:endParaRPr lang="en-US" dirty="0"/>
          </a:p>
        </p:txBody>
      </p:sp>
      <p:sp>
        <p:nvSpPr>
          <p:cNvPr id="58" name="Shape 58"/>
          <p:cNvSpPr/>
          <p:nvPr/>
        </p:nvSpPr>
        <p:spPr>
          <a:xfrm>
            <a:off x="1410395" y="3725466"/>
            <a:ext cx="165199" cy="6350"/>
          </a:xfrm>
          <a:prstGeom prst="rect">
            <a:avLst/>
          </a:prstGeom>
          <a:solidFill>
            <a:srgbClr val="BEC1BE"/>
          </a:solidFill>
          <a:ln>
            <a:noFill/>
          </a:ln>
        </p:spPr>
        <p:txBody>
          <a:bodyPr rtlCol="0" anchor="ctr"/>
          <a:lstStyle/>
          <a:p>
            <a:endParaRPr lang="en-US" dirty="0"/>
          </a:p>
        </p:txBody>
      </p:sp>
      <p:sp>
        <p:nvSpPr>
          <p:cNvPr id="59" name="Shape 59"/>
          <p:cNvSpPr/>
          <p:nvPr/>
        </p:nvSpPr>
        <p:spPr>
          <a:xfrm>
            <a:off x="1569244" y="3725466"/>
            <a:ext cx="6350" cy="168275"/>
          </a:xfrm>
          <a:prstGeom prst="rect">
            <a:avLst/>
          </a:prstGeom>
          <a:solidFill>
            <a:srgbClr val="BEC1BE"/>
          </a:solidFill>
          <a:ln>
            <a:noFill/>
          </a:ln>
        </p:spPr>
        <p:txBody>
          <a:bodyPr rtlCol="0" anchor="ctr"/>
          <a:lstStyle/>
          <a:p>
            <a:endParaRPr lang="en-US" dirty="0"/>
          </a:p>
        </p:txBody>
      </p:sp>
      <p:sp>
        <p:nvSpPr>
          <p:cNvPr id="60" name="Shape 60"/>
          <p:cNvSpPr/>
          <p:nvPr/>
        </p:nvSpPr>
        <p:spPr>
          <a:xfrm>
            <a:off x="1410395" y="3881041"/>
            <a:ext cx="165199" cy="12700"/>
          </a:xfrm>
          <a:prstGeom prst="rect">
            <a:avLst/>
          </a:prstGeom>
          <a:solidFill>
            <a:srgbClr val="BEC1BE"/>
          </a:solidFill>
          <a:ln>
            <a:noFill/>
          </a:ln>
        </p:spPr>
        <p:txBody>
          <a:bodyPr rtlCol="0" anchor="ctr"/>
          <a:lstStyle/>
          <a:p>
            <a:endParaRPr lang="en-US" dirty="0"/>
          </a:p>
        </p:txBody>
      </p:sp>
      <p:sp>
        <p:nvSpPr>
          <p:cNvPr id="61" name="Shape 61"/>
          <p:cNvSpPr/>
          <p:nvPr/>
        </p:nvSpPr>
        <p:spPr>
          <a:xfrm>
            <a:off x="1410395" y="3725466"/>
            <a:ext cx="6350" cy="168275"/>
          </a:xfrm>
          <a:prstGeom prst="rect">
            <a:avLst/>
          </a:prstGeom>
          <a:solidFill>
            <a:srgbClr val="BEC1BE"/>
          </a:solidFill>
          <a:ln>
            <a:noFill/>
          </a:ln>
        </p:spPr>
        <p:txBody>
          <a:bodyPr rtlCol="0" anchor="ctr"/>
          <a:lstStyle/>
          <a:p>
            <a:endParaRPr lang="en-US" dirty="0"/>
          </a:p>
        </p:txBody>
      </p:sp>
      <p:sp>
        <p:nvSpPr>
          <p:cNvPr id="62" name="Shape 62"/>
          <p:cNvSpPr/>
          <p:nvPr/>
        </p:nvSpPr>
        <p:spPr>
          <a:xfrm>
            <a:off x="1651794" y="3947716"/>
            <a:ext cx="1526381" cy="6350"/>
          </a:xfrm>
          <a:prstGeom prst="rect">
            <a:avLst/>
          </a:prstGeom>
          <a:solidFill>
            <a:srgbClr val="EBF1F2"/>
          </a:solidFill>
          <a:ln>
            <a:noFill/>
          </a:ln>
        </p:spPr>
        <p:txBody>
          <a:bodyPr rtlCol="0" anchor="ctr"/>
          <a:lstStyle/>
          <a:p>
            <a:endParaRPr lang="en-US" dirty="0"/>
          </a:p>
        </p:txBody>
      </p:sp>
      <p:sp>
        <p:nvSpPr>
          <p:cNvPr id="63" name="Shape 63"/>
          <p:cNvSpPr/>
          <p:nvPr/>
        </p:nvSpPr>
        <p:spPr>
          <a:xfrm>
            <a:off x="508000" y="4242991"/>
            <a:ext cx="1143794" cy="6350"/>
          </a:xfrm>
          <a:prstGeom prst="rect">
            <a:avLst/>
          </a:prstGeom>
          <a:solidFill>
            <a:srgbClr val="EBF1F2"/>
          </a:solidFill>
          <a:ln>
            <a:noFill/>
          </a:ln>
        </p:spPr>
        <p:txBody>
          <a:bodyPr rtlCol="0" anchor="ctr"/>
          <a:lstStyle/>
          <a:p>
            <a:endParaRPr lang="en-US" dirty="0"/>
          </a:p>
        </p:txBody>
      </p:sp>
      <p:sp>
        <p:nvSpPr>
          <p:cNvPr id="64" name="Shape 64"/>
          <p:cNvSpPr/>
          <p:nvPr/>
        </p:nvSpPr>
        <p:spPr>
          <a:xfrm>
            <a:off x="508000" y="4020741"/>
            <a:ext cx="670223" cy="168275"/>
          </a:xfrm>
          <a:prstGeom prst="roundRect">
            <a:avLst>
              <a:gd name="adj" fmla="val 22642"/>
            </a:avLst>
          </a:prstGeom>
          <a:solidFill>
            <a:srgbClr val="F5F8F6"/>
          </a:solidFill>
          <a:ln>
            <a:noFill/>
          </a:ln>
        </p:spPr>
        <p:txBody>
          <a:bodyPr rtlCol="0" anchor="ctr"/>
          <a:lstStyle/>
          <a:p>
            <a:endParaRPr lang="en-US" dirty="0"/>
          </a:p>
        </p:txBody>
      </p:sp>
      <p:sp>
        <p:nvSpPr>
          <p:cNvPr id="65" name="Shape 65"/>
          <p:cNvSpPr/>
          <p:nvPr/>
        </p:nvSpPr>
        <p:spPr>
          <a:xfrm>
            <a:off x="508000" y="4020741"/>
            <a:ext cx="670223" cy="6350"/>
          </a:xfrm>
          <a:prstGeom prst="rect">
            <a:avLst/>
          </a:prstGeom>
          <a:solidFill>
            <a:srgbClr val="BEC1BE"/>
          </a:solidFill>
          <a:ln>
            <a:noFill/>
          </a:ln>
        </p:spPr>
        <p:txBody>
          <a:bodyPr rtlCol="0" anchor="ctr"/>
          <a:lstStyle/>
          <a:p>
            <a:endParaRPr lang="en-US" dirty="0"/>
          </a:p>
        </p:txBody>
      </p:sp>
      <p:sp>
        <p:nvSpPr>
          <p:cNvPr id="66" name="Shape 66"/>
          <p:cNvSpPr/>
          <p:nvPr/>
        </p:nvSpPr>
        <p:spPr>
          <a:xfrm>
            <a:off x="1171873" y="4020741"/>
            <a:ext cx="6350" cy="168275"/>
          </a:xfrm>
          <a:prstGeom prst="rect">
            <a:avLst/>
          </a:prstGeom>
          <a:solidFill>
            <a:srgbClr val="BEC1BE"/>
          </a:solidFill>
          <a:ln>
            <a:noFill/>
          </a:ln>
        </p:spPr>
        <p:txBody>
          <a:bodyPr rtlCol="0" anchor="ctr"/>
          <a:lstStyle/>
          <a:p>
            <a:endParaRPr lang="en-US" dirty="0"/>
          </a:p>
        </p:txBody>
      </p:sp>
      <p:sp>
        <p:nvSpPr>
          <p:cNvPr id="67" name="Shape 67"/>
          <p:cNvSpPr/>
          <p:nvPr/>
        </p:nvSpPr>
        <p:spPr>
          <a:xfrm>
            <a:off x="508000" y="4176316"/>
            <a:ext cx="670223" cy="12700"/>
          </a:xfrm>
          <a:prstGeom prst="rect">
            <a:avLst/>
          </a:prstGeom>
          <a:solidFill>
            <a:srgbClr val="BEC1BE"/>
          </a:solidFill>
          <a:ln>
            <a:noFill/>
          </a:ln>
        </p:spPr>
        <p:txBody>
          <a:bodyPr rtlCol="0" anchor="ctr"/>
          <a:lstStyle/>
          <a:p>
            <a:endParaRPr lang="en-US" dirty="0"/>
          </a:p>
        </p:txBody>
      </p:sp>
      <p:sp>
        <p:nvSpPr>
          <p:cNvPr id="68" name="Shape 68"/>
          <p:cNvSpPr/>
          <p:nvPr/>
        </p:nvSpPr>
        <p:spPr>
          <a:xfrm>
            <a:off x="508000" y="4020741"/>
            <a:ext cx="6350" cy="168275"/>
          </a:xfrm>
          <a:prstGeom prst="rect">
            <a:avLst/>
          </a:prstGeom>
          <a:solidFill>
            <a:srgbClr val="BEC1BE"/>
          </a:solidFill>
          <a:ln>
            <a:noFill/>
          </a:ln>
        </p:spPr>
        <p:txBody>
          <a:bodyPr rtlCol="0" anchor="ctr"/>
          <a:lstStyle/>
          <a:p>
            <a:endParaRPr lang="en-US" dirty="0"/>
          </a:p>
        </p:txBody>
      </p:sp>
      <p:sp>
        <p:nvSpPr>
          <p:cNvPr id="69" name="Shape 69"/>
          <p:cNvSpPr/>
          <p:nvPr/>
        </p:nvSpPr>
        <p:spPr>
          <a:xfrm>
            <a:off x="1651794" y="4242991"/>
            <a:ext cx="1526381" cy="6350"/>
          </a:xfrm>
          <a:prstGeom prst="rect">
            <a:avLst/>
          </a:prstGeom>
          <a:solidFill>
            <a:srgbClr val="EBF1F2"/>
          </a:solidFill>
          <a:ln>
            <a:noFill/>
          </a:ln>
        </p:spPr>
        <p:txBody>
          <a:bodyPr rtlCol="0" anchor="ctr"/>
          <a:lstStyle/>
          <a:p>
            <a:endParaRPr lang="en-US" dirty="0"/>
          </a:p>
        </p:txBody>
      </p:sp>
      <p:sp>
        <p:nvSpPr>
          <p:cNvPr id="70" name="Shape 70"/>
          <p:cNvSpPr/>
          <p:nvPr/>
        </p:nvSpPr>
        <p:spPr>
          <a:xfrm>
            <a:off x="3343275" y="1714500"/>
            <a:ext cx="25400" cy="114300"/>
          </a:xfrm>
          <a:prstGeom prst="rect">
            <a:avLst/>
          </a:prstGeom>
          <a:solidFill>
            <a:srgbClr val="007B85"/>
          </a:solidFill>
          <a:ln>
            <a:noFill/>
          </a:ln>
        </p:spPr>
        <p:txBody>
          <a:bodyPr rtlCol="0" anchor="ctr"/>
          <a:lstStyle/>
          <a:p>
            <a:endParaRPr lang="en-US" dirty="0"/>
          </a:p>
        </p:txBody>
      </p:sp>
      <p:sp>
        <p:nvSpPr>
          <p:cNvPr id="71" name="Shape 71"/>
          <p:cNvSpPr/>
          <p:nvPr/>
        </p:nvSpPr>
        <p:spPr>
          <a:xfrm>
            <a:off x="3343275" y="2203450"/>
            <a:ext cx="1178818" cy="6350"/>
          </a:xfrm>
          <a:prstGeom prst="rect">
            <a:avLst/>
          </a:prstGeom>
          <a:solidFill>
            <a:srgbClr val="EBF1F2"/>
          </a:solidFill>
          <a:ln>
            <a:noFill/>
          </a:ln>
        </p:spPr>
        <p:txBody>
          <a:bodyPr rtlCol="0" anchor="ctr"/>
          <a:lstStyle/>
          <a:p>
            <a:endParaRPr lang="en-US" dirty="0"/>
          </a:p>
        </p:txBody>
      </p:sp>
      <p:sp>
        <p:nvSpPr>
          <p:cNvPr id="72" name="Shape 72"/>
          <p:cNvSpPr/>
          <p:nvPr/>
        </p:nvSpPr>
        <p:spPr>
          <a:xfrm>
            <a:off x="3343275" y="1981200"/>
            <a:ext cx="342999" cy="168275"/>
          </a:xfrm>
          <a:prstGeom prst="roundRect">
            <a:avLst>
              <a:gd name="adj" fmla="val 22642"/>
            </a:avLst>
          </a:prstGeom>
          <a:solidFill>
            <a:srgbClr val="F5F8F6"/>
          </a:solidFill>
          <a:ln>
            <a:noFill/>
          </a:ln>
        </p:spPr>
        <p:txBody>
          <a:bodyPr rtlCol="0" anchor="ctr"/>
          <a:lstStyle/>
          <a:p>
            <a:endParaRPr lang="en-US" dirty="0"/>
          </a:p>
        </p:txBody>
      </p:sp>
      <p:sp>
        <p:nvSpPr>
          <p:cNvPr id="73" name="Shape 73"/>
          <p:cNvSpPr/>
          <p:nvPr/>
        </p:nvSpPr>
        <p:spPr>
          <a:xfrm>
            <a:off x="3343275" y="1981200"/>
            <a:ext cx="342999" cy="6350"/>
          </a:xfrm>
          <a:prstGeom prst="rect">
            <a:avLst/>
          </a:prstGeom>
          <a:solidFill>
            <a:srgbClr val="BEC1BE"/>
          </a:solidFill>
          <a:ln>
            <a:noFill/>
          </a:ln>
        </p:spPr>
        <p:txBody>
          <a:bodyPr rtlCol="0" anchor="ctr"/>
          <a:lstStyle/>
          <a:p>
            <a:endParaRPr lang="en-US" dirty="0"/>
          </a:p>
        </p:txBody>
      </p:sp>
      <p:sp>
        <p:nvSpPr>
          <p:cNvPr id="74" name="Shape 74"/>
          <p:cNvSpPr/>
          <p:nvPr/>
        </p:nvSpPr>
        <p:spPr>
          <a:xfrm>
            <a:off x="3679924" y="1981200"/>
            <a:ext cx="6350" cy="168275"/>
          </a:xfrm>
          <a:prstGeom prst="rect">
            <a:avLst/>
          </a:prstGeom>
          <a:solidFill>
            <a:srgbClr val="BEC1BE"/>
          </a:solidFill>
          <a:ln>
            <a:noFill/>
          </a:ln>
        </p:spPr>
        <p:txBody>
          <a:bodyPr rtlCol="0" anchor="ctr"/>
          <a:lstStyle/>
          <a:p>
            <a:endParaRPr lang="en-US" dirty="0"/>
          </a:p>
        </p:txBody>
      </p:sp>
      <p:sp>
        <p:nvSpPr>
          <p:cNvPr id="75" name="Shape 75"/>
          <p:cNvSpPr/>
          <p:nvPr/>
        </p:nvSpPr>
        <p:spPr>
          <a:xfrm>
            <a:off x="3343275" y="2136775"/>
            <a:ext cx="342999" cy="12700"/>
          </a:xfrm>
          <a:prstGeom prst="rect">
            <a:avLst/>
          </a:prstGeom>
          <a:solidFill>
            <a:srgbClr val="BEC1BE"/>
          </a:solidFill>
          <a:ln>
            <a:noFill/>
          </a:ln>
        </p:spPr>
        <p:txBody>
          <a:bodyPr rtlCol="0" anchor="ctr"/>
          <a:lstStyle/>
          <a:p>
            <a:endParaRPr lang="en-US" dirty="0"/>
          </a:p>
        </p:txBody>
      </p:sp>
      <p:sp>
        <p:nvSpPr>
          <p:cNvPr id="76" name="Shape 76"/>
          <p:cNvSpPr/>
          <p:nvPr/>
        </p:nvSpPr>
        <p:spPr>
          <a:xfrm>
            <a:off x="3343275" y="1981200"/>
            <a:ext cx="6350" cy="168275"/>
          </a:xfrm>
          <a:prstGeom prst="rect">
            <a:avLst/>
          </a:prstGeom>
          <a:solidFill>
            <a:srgbClr val="BEC1BE"/>
          </a:solidFill>
          <a:ln>
            <a:noFill/>
          </a:ln>
        </p:spPr>
        <p:txBody>
          <a:bodyPr rtlCol="0" anchor="ctr"/>
          <a:lstStyle/>
          <a:p>
            <a:endParaRPr lang="en-US" dirty="0"/>
          </a:p>
        </p:txBody>
      </p:sp>
      <p:sp>
        <p:nvSpPr>
          <p:cNvPr id="77" name="Shape 77"/>
          <p:cNvSpPr/>
          <p:nvPr/>
        </p:nvSpPr>
        <p:spPr>
          <a:xfrm>
            <a:off x="4522093" y="2203450"/>
            <a:ext cx="1491357" cy="6350"/>
          </a:xfrm>
          <a:prstGeom prst="rect">
            <a:avLst/>
          </a:prstGeom>
          <a:solidFill>
            <a:srgbClr val="EBF1F2"/>
          </a:solidFill>
          <a:ln>
            <a:noFill/>
          </a:ln>
        </p:spPr>
        <p:txBody>
          <a:bodyPr rtlCol="0" anchor="ctr"/>
          <a:lstStyle/>
          <a:p>
            <a:endParaRPr lang="en-US" dirty="0"/>
          </a:p>
        </p:txBody>
      </p:sp>
      <p:sp>
        <p:nvSpPr>
          <p:cNvPr id="78" name="Shape 78"/>
          <p:cNvSpPr/>
          <p:nvPr/>
        </p:nvSpPr>
        <p:spPr>
          <a:xfrm>
            <a:off x="3343275" y="2498725"/>
            <a:ext cx="1178818" cy="6350"/>
          </a:xfrm>
          <a:prstGeom prst="rect">
            <a:avLst/>
          </a:prstGeom>
          <a:solidFill>
            <a:srgbClr val="EBF1F2"/>
          </a:solidFill>
          <a:ln>
            <a:noFill/>
          </a:ln>
        </p:spPr>
        <p:txBody>
          <a:bodyPr rtlCol="0" anchor="ctr"/>
          <a:lstStyle/>
          <a:p>
            <a:endParaRPr lang="en-US" dirty="0"/>
          </a:p>
        </p:txBody>
      </p:sp>
      <p:sp>
        <p:nvSpPr>
          <p:cNvPr id="79" name="Shape 79"/>
          <p:cNvSpPr/>
          <p:nvPr/>
        </p:nvSpPr>
        <p:spPr>
          <a:xfrm>
            <a:off x="3343275" y="2276475"/>
            <a:ext cx="582216" cy="168275"/>
          </a:xfrm>
          <a:prstGeom prst="roundRect">
            <a:avLst>
              <a:gd name="adj" fmla="val 22642"/>
            </a:avLst>
          </a:prstGeom>
          <a:solidFill>
            <a:srgbClr val="F5F8F6"/>
          </a:solidFill>
          <a:ln>
            <a:noFill/>
          </a:ln>
        </p:spPr>
        <p:txBody>
          <a:bodyPr rtlCol="0" anchor="ctr"/>
          <a:lstStyle/>
          <a:p>
            <a:endParaRPr lang="en-US" dirty="0"/>
          </a:p>
        </p:txBody>
      </p:sp>
      <p:sp>
        <p:nvSpPr>
          <p:cNvPr id="80" name="Shape 80"/>
          <p:cNvSpPr/>
          <p:nvPr/>
        </p:nvSpPr>
        <p:spPr>
          <a:xfrm>
            <a:off x="3343275" y="2276475"/>
            <a:ext cx="582216" cy="6350"/>
          </a:xfrm>
          <a:prstGeom prst="rect">
            <a:avLst/>
          </a:prstGeom>
          <a:solidFill>
            <a:srgbClr val="BEC1BE"/>
          </a:solidFill>
          <a:ln>
            <a:noFill/>
          </a:ln>
        </p:spPr>
        <p:txBody>
          <a:bodyPr rtlCol="0" anchor="ctr"/>
          <a:lstStyle/>
          <a:p>
            <a:endParaRPr lang="en-US" dirty="0"/>
          </a:p>
        </p:txBody>
      </p:sp>
      <p:sp>
        <p:nvSpPr>
          <p:cNvPr id="81" name="Shape 81"/>
          <p:cNvSpPr/>
          <p:nvPr/>
        </p:nvSpPr>
        <p:spPr>
          <a:xfrm>
            <a:off x="3919141" y="2276475"/>
            <a:ext cx="6350" cy="168275"/>
          </a:xfrm>
          <a:prstGeom prst="rect">
            <a:avLst/>
          </a:prstGeom>
          <a:solidFill>
            <a:srgbClr val="BEC1BE"/>
          </a:solidFill>
          <a:ln>
            <a:noFill/>
          </a:ln>
        </p:spPr>
        <p:txBody>
          <a:bodyPr rtlCol="0" anchor="ctr"/>
          <a:lstStyle/>
          <a:p>
            <a:endParaRPr lang="en-US" dirty="0"/>
          </a:p>
        </p:txBody>
      </p:sp>
      <p:sp>
        <p:nvSpPr>
          <p:cNvPr id="82" name="Shape 82"/>
          <p:cNvSpPr/>
          <p:nvPr/>
        </p:nvSpPr>
        <p:spPr>
          <a:xfrm>
            <a:off x="3343275" y="2432050"/>
            <a:ext cx="582216" cy="12700"/>
          </a:xfrm>
          <a:prstGeom prst="rect">
            <a:avLst/>
          </a:prstGeom>
          <a:solidFill>
            <a:srgbClr val="BEC1BE"/>
          </a:solidFill>
          <a:ln>
            <a:noFill/>
          </a:ln>
        </p:spPr>
        <p:txBody>
          <a:bodyPr rtlCol="0" anchor="ctr"/>
          <a:lstStyle/>
          <a:p>
            <a:endParaRPr lang="en-US" dirty="0"/>
          </a:p>
        </p:txBody>
      </p:sp>
      <p:sp>
        <p:nvSpPr>
          <p:cNvPr id="83" name="Shape 83"/>
          <p:cNvSpPr/>
          <p:nvPr/>
        </p:nvSpPr>
        <p:spPr>
          <a:xfrm>
            <a:off x="3343275" y="2276475"/>
            <a:ext cx="6350" cy="168275"/>
          </a:xfrm>
          <a:prstGeom prst="rect">
            <a:avLst/>
          </a:prstGeom>
          <a:solidFill>
            <a:srgbClr val="BEC1BE"/>
          </a:solidFill>
          <a:ln>
            <a:noFill/>
          </a:ln>
        </p:spPr>
        <p:txBody>
          <a:bodyPr rtlCol="0" anchor="ctr"/>
          <a:lstStyle/>
          <a:p>
            <a:endParaRPr lang="en-US" dirty="0"/>
          </a:p>
        </p:txBody>
      </p:sp>
      <p:sp>
        <p:nvSpPr>
          <p:cNvPr id="84" name="Shape 84"/>
          <p:cNvSpPr/>
          <p:nvPr/>
        </p:nvSpPr>
        <p:spPr>
          <a:xfrm>
            <a:off x="4522093" y="2498725"/>
            <a:ext cx="1491357" cy="6350"/>
          </a:xfrm>
          <a:prstGeom prst="rect">
            <a:avLst/>
          </a:prstGeom>
          <a:solidFill>
            <a:srgbClr val="EBF1F2"/>
          </a:solidFill>
          <a:ln>
            <a:noFill/>
          </a:ln>
        </p:spPr>
        <p:txBody>
          <a:bodyPr rtlCol="0" anchor="ctr"/>
          <a:lstStyle/>
          <a:p>
            <a:endParaRPr lang="en-US" dirty="0"/>
          </a:p>
        </p:txBody>
      </p:sp>
      <p:sp>
        <p:nvSpPr>
          <p:cNvPr id="85" name="Shape 85"/>
          <p:cNvSpPr/>
          <p:nvPr/>
        </p:nvSpPr>
        <p:spPr>
          <a:xfrm>
            <a:off x="3343275" y="2927945"/>
            <a:ext cx="1178818" cy="6350"/>
          </a:xfrm>
          <a:prstGeom prst="rect">
            <a:avLst/>
          </a:prstGeom>
          <a:solidFill>
            <a:srgbClr val="EBF1F2"/>
          </a:solidFill>
          <a:ln>
            <a:noFill/>
          </a:ln>
        </p:spPr>
        <p:txBody>
          <a:bodyPr rtlCol="0" anchor="ctr"/>
          <a:lstStyle/>
          <a:p>
            <a:endParaRPr lang="en-US" dirty="0"/>
          </a:p>
        </p:txBody>
      </p:sp>
      <p:sp>
        <p:nvSpPr>
          <p:cNvPr id="86" name="Shape 86"/>
          <p:cNvSpPr/>
          <p:nvPr/>
        </p:nvSpPr>
        <p:spPr>
          <a:xfrm>
            <a:off x="3343275" y="2571750"/>
            <a:ext cx="263723" cy="168275"/>
          </a:xfrm>
          <a:prstGeom prst="roundRect">
            <a:avLst>
              <a:gd name="adj" fmla="val 22642"/>
            </a:avLst>
          </a:prstGeom>
          <a:solidFill>
            <a:srgbClr val="F5F8F6"/>
          </a:solidFill>
          <a:ln>
            <a:noFill/>
          </a:ln>
        </p:spPr>
        <p:txBody>
          <a:bodyPr rtlCol="0" anchor="ctr"/>
          <a:lstStyle/>
          <a:p>
            <a:endParaRPr lang="en-US" dirty="0"/>
          </a:p>
        </p:txBody>
      </p:sp>
      <p:sp>
        <p:nvSpPr>
          <p:cNvPr id="87" name="Shape 87"/>
          <p:cNvSpPr/>
          <p:nvPr/>
        </p:nvSpPr>
        <p:spPr>
          <a:xfrm>
            <a:off x="3343275" y="2571750"/>
            <a:ext cx="263723" cy="6350"/>
          </a:xfrm>
          <a:prstGeom prst="rect">
            <a:avLst/>
          </a:prstGeom>
          <a:solidFill>
            <a:srgbClr val="BEC1BE"/>
          </a:solidFill>
          <a:ln>
            <a:noFill/>
          </a:ln>
        </p:spPr>
        <p:txBody>
          <a:bodyPr rtlCol="0" anchor="ctr"/>
          <a:lstStyle/>
          <a:p>
            <a:endParaRPr lang="en-US" dirty="0"/>
          </a:p>
        </p:txBody>
      </p:sp>
      <p:sp>
        <p:nvSpPr>
          <p:cNvPr id="88" name="Shape 88"/>
          <p:cNvSpPr/>
          <p:nvPr/>
        </p:nvSpPr>
        <p:spPr>
          <a:xfrm>
            <a:off x="3600648" y="2571750"/>
            <a:ext cx="6350" cy="168275"/>
          </a:xfrm>
          <a:prstGeom prst="rect">
            <a:avLst/>
          </a:prstGeom>
          <a:solidFill>
            <a:srgbClr val="BEC1BE"/>
          </a:solidFill>
          <a:ln>
            <a:noFill/>
          </a:ln>
        </p:spPr>
        <p:txBody>
          <a:bodyPr rtlCol="0" anchor="ctr"/>
          <a:lstStyle/>
          <a:p>
            <a:endParaRPr lang="en-US" dirty="0"/>
          </a:p>
        </p:txBody>
      </p:sp>
      <p:sp>
        <p:nvSpPr>
          <p:cNvPr id="89" name="Shape 89"/>
          <p:cNvSpPr/>
          <p:nvPr/>
        </p:nvSpPr>
        <p:spPr>
          <a:xfrm>
            <a:off x="3343275" y="2727325"/>
            <a:ext cx="263723" cy="12700"/>
          </a:xfrm>
          <a:prstGeom prst="rect">
            <a:avLst/>
          </a:prstGeom>
          <a:solidFill>
            <a:srgbClr val="BEC1BE"/>
          </a:solidFill>
          <a:ln>
            <a:noFill/>
          </a:ln>
        </p:spPr>
        <p:txBody>
          <a:bodyPr rtlCol="0" anchor="ctr"/>
          <a:lstStyle/>
          <a:p>
            <a:endParaRPr lang="en-US" dirty="0"/>
          </a:p>
        </p:txBody>
      </p:sp>
      <p:sp>
        <p:nvSpPr>
          <p:cNvPr id="90" name="Shape 90"/>
          <p:cNvSpPr/>
          <p:nvPr/>
        </p:nvSpPr>
        <p:spPr>
          <a:xfrm>
            <a:off x="3343275" y="2571750"/>
            <a:ext cx="6350" cy="168275"/>
          </a:xfrm>
          <a:prstGeom prst="rect">
            <a:avLst/>
          </a:prstGeom>
          <a:solidFill>
            <a:srgbClr val="BEC1BE"/>
          </a:solidFill>
          <a:ln>
            <a:noFill/>
          </a:ln>
        </p:spPr>
        <p:txBody>
          <a:bodyPr rtlCol="0" anchor="ctr"/>
          <a:lstStyle/>
          <a:p>
            <a:endParaRPr lang="en-US" dirty="0"/>
          </a:p>
        </p:txBody>
      </p:sp>
      <p:sp>
        <p:nvSpPr>
          <p:cNvPr id="91" name="Shape 91"/>
          <p:cNvSpPr/>
          <p:nvPr/>
        </p:nvSpPr>
        <p:spPr>
          <a:xfrm>
            <a:off x="3630216" y="2571750"/>
            <a:ext cx="518815" cy="168275"/>
          </a:xfrm>
          <a:prstGeom prst="roundRect">
            <a:avLst>
              <a:gd name="adj" fmla="val 22642"/>
            </a:avLst>
          </a:prstGeom>
          <a:solidFill>
            <a:srgbClr val="F5F8F6"/>
          </a:solidFill>
          <a:ln>
            <a:noFill/>
          </a:ln>
        </p:spPr>
        <p:txBody>
          <a:bodyPr rtlCol="0" anchor="ctr"/>
          <a:lstStyle/>
          <a:p>
            <a:endParaRPr lang="en-US" dirty="0"/>
          </a:p>
        </p:txBody>
      </p:sp>
      <p:sp>
        <p:nvSpPr>
          <p:cNvPr id="92" name="Shape 92"/>
          <p:cNvSpPr/>
          <p:nvPr/>
        </p:nvSpPr>
        <p:spPr>
          <a:xfrm>
            <a:off x="3630216" y="2571750"/>
            <a:ext cx="518815" cy="6350"/>
          </a:xfrm>
          <a:prstGeom prst="rect">
            <a:avLst/>
          </a:prstGeom>
          <a:solidFill>
            <a:srgbClr val="BEC1BE"/>
          </a:solidFill>
          <a:ln>
            <a:noFill/>
          </a:ln>
        </p:spPr>
        <p:txBody>
          <a:bodyPr rtlCol="0" anchor="ctr"/>
          <a:lstStyle/>
          <a:p>
            <a:endParaRPr lang="en-US" dirty="0"/>
          </a:p>
        </p:txBody>
      </p:sp>
      <p:sp>
        <p:nvSpPr>
          <p:cNvPr id="93" name="Shape 93"/>
          <p:cNvSpPr/>
          <p:nvPr/>
        </p:nvSpPr>
        <p:spPr>
          <a:xfrm>
            <a:off x="4142680" y="2571750"/>
            <a:ext cx="6350" cy="168275"/>
          </a:xfrm>
          <a:prstGeom prst="rect">
            <a:avLst/>
          </a:prstGeom>
          <a:solidFill>
            <a:srgbClr val="BEC1BE"/>
          </a:solidFill>
          <a:ln>
            <a:noFill/>
          </a:ln>
        </p:spPr>
        <p:txBody>
          <a:bodyPr rtlCol="0" anchor="ctr"/>
          <a:lstStyle/>
          <a:p>
            <a:endParaRPr lang="en-US" dirty="0"/>
          </a:p>
        </p:txBody>
      </p:sp>
      <p:sp>
        <p:nvSpPr>
          <p:cNvPr id="94" name="Shape 94"/>
          <p:cNvSpPr/>
          <p:nvPr/>
        </p:nvSpPr>
        <p:spPr>
          <a:xfrm>
            <a:off x="3630216" y="2727325"/>
            <a:ext cx="518815" cy="12700"/>
          </a:xfrm>
          <a:prstGeom prst="rect">
            <a:avLst/>
          </a:prstGeom>
          <a:solidFill>
            <a:srgbClr val="BEC1BE"/>
          </a:solidFill>
          <a:ln>
            <a:noFill/>
          </a:ln>
        </p:spPr>
        <p:txBody>
          <a:bodyPr rtlCol="0" anchor="ctr"/>
          <a:lstStyle/>
          <a:p>
            <a:endParaRPr lang="en-US" dirty="0"/>
          </a:p>
        </p:txBody>
      </p:sp>
      <p:sp>
        <p:nvSpPr>
          <p:cNvPr id="95" name="Shape 95"/>
          <p:cNvSpPr/>
          <p:nvPr/>
        </p:nvSpPr>
        <p:spPr>
          <a:xfrm>
            <a:off x="3630216" y="2571750"/>
            <a:ext cx="6350" cy="168275"/>
          </a:xfrm>
          <a:prstGeom prst="rect">
            <a:avLst/>
          </a:prstGeom>
          <a:solidFill>
            <a:srgbClr val="BEC1BE"/>
          </a:solidFill>
          <a:ln>
            <a:noFill/>
          </a:ln>
        </p:spPr>
        <p:txBody>
          <a:bodyPr rtlCol="0" anchor="ctr"/>
          <a:lstStyle/>
          <a:p>
            <a:endParaRPr lang="en-US" dirty="0"/>
          </a:p>
        </p:txBody>
      </p:sp>
      <p:sp>
        <p:nvSpPr>
          <p:cNvPr id="96" name="Shape 96"/>
          <p:cNvSpPr/>
          <p:nvPr/>
        </p:nvSpPr>
        <p:spPr>
          <a:xfrm>
            <a:off x="4522093" y="2927945"/>
            <a:ext cx="1491357" cy="6350"/>
          </a:xfrm>
          <a:prstGeom prst="rect">
            <a:avLst/>
          </a:prstGeom>
          <a:solidFill>
            <a:srgbClr val="EBF1F2"/>
          </a:solidFill>
          <a:ln>
            <a:noFill/>
          </a:ln>
        </p:spPr>
        <p:txBody>
          <a:bodyPr rtlCol="0" anchor="ctr"/>
          <a:lstStyle/>
          <a:p>
            <a:endParaRPr lang="en-US" dirty="0"/>
          </a:p>
        </p:txBody>
      </p:sp>
      <p:sp>
        <p:nvSpPr>
          <p:cNvPr id="97" name="Shape 97"/>
          <p:cNvSpPr/>
          <p:nvPr/>
        </p:nvSpPr>
        <p:spPr>
          <a:xfrm>
            <a:off x="3343275" y="3511451"/>
            <a:ext cx="1178818" cy="6350"/>
          </a:xfrm>
          <a:prstGeom prst="rect">
            <a:avLst/>
          </a:prstGeom>
          <a:solidFill>
            <a:srgbClr val="EBF1F2"/>
          </a:solidFill>
          <a:ln>
            <a:noFill/>
          </a:ln>
        </p:spPr>
        <p:txBody>
          <a:bodyPr rtlCol="0" anchor="ctr"/>
          <a:lstStyle/>
          <a:p>
            <a:endParaRPr lang="en-US" dirty="0"/>
          </a:p>
        </p:txBody>
      </p:sp>
      <p:sp>
        <p:nvSpPr>
          <p:cNvPr id="98" name="Shape 98"/>
          <p:cNvSpPr/>
          <p:nvPr/>
        </p:nvSpPr>
        <p:spPr>
          <a:xfrm>
            <a:off x="3343275" y="3000970"/>
            <a:ext cx="577453" cy="168275"/>
          </a:xfrm>
          <a:prstGeom prst="roundRect">
            <a:avLst>
              <a:gd name="adj" fmla="val 22642"/>
            </a:avLst>
          </a:prstGeom>
          <a:solidFill>
            <a:srgbClr val="F5F8F6"/>
          </a:solidFill>
          <a:ln>
            <a:noFill/>
          </a:ln>
        </p:spPr>
        <p:txBody>
          <a:bodyPr rtlCol="0" anchor="ctr"/>
          <a:lstStyle/>
          <a:p>
            <a:endParaRPr lang="en-US" dirty="0"/>
          </a:p>
        </p:txBody>
      </p:sp>
      <p:sp>
        <p:nvSpPr>
          <p:cNvPr id="99" name="Shape 99"/>
          <p:cNvSpPr/>
          <p:nvPr/>
        </p:nvSpPr>
        <p:spPr>
          <a:xfrm>
            <a:off x="3343275" y="3000970"/>
            <a:ext cx="577453" cy="6350"/>
          </a:xfrm>
          <a:prstGeom prst="rect">
            <a:avLst/>
          </a:prstGeom>
          <a:solidFill>
            <a:srgbClr val="BEC1BE"/>
          </a:solidFill>
          <a:ln>
            <a:noFill/>
          </a:ln>
        </p:spPr>
        <p:txBody>
          <a:bodyPr rtlCol="0" anchor="ctr"/>
          <a:lstStyle/>
          <a:p>
            <a:endParaRPr lang="en-US" dirty="0"/>
          </a:p>
        </p:txBody>
      </p:sp>
      <p:sp>
        <p:nvSpPr>
          <p:cNvPr id="100" name="Shape 100"/>
          <p:cNvSpPr/>
          <p:nvPr/>
        </p:nvSpPr>
        <p:spPr>
          <a:xfrm>
            <a:off x="3914378" y="3000970"/>
            <a:ext cx="6350" cy="168275"/>
          </a:xfrm>
          <a:prstGeom prst="rect">
            <a:avLst/>
          </a:prstGeom>
          <a:solidFill>
            <a:srgbClr val="BEC1BE"/>
          </a:solidFill>
          <a:ln>
            <a:noFill/>
          </a:ln>
        </p:spPr>
        <p:txBody>
          <a:bodyPr rtlCol="0" anchor="ctr"/>
          <a:lstStyle/>
          <a:p>
            <a:endParaRPr lang="en-US" dirty="0"/>
          </a:p>
        </p:txBody>
      </p:sp>
      <p:sp>
        <p:nvSpPr>
          <p:cNvPr id="101" name="Shape 101"/>
          <p:cNvSpPr/>
          <p:nvPr/>
        </p:nvSpPr>
        <p:spPr>
          <a:xfrm>
            <a:off x="3343275" y="3156545"/>
            <a:ext cx="577453" cy="12700"/>
          </a:xfrm>
          <a:prstGeom prst="rect">
            <a:avLst/>
          </a:prstGeom>
          <a:solidFill>
            <a:srgbClr val="BEC1BE"/>
          </a:solidFill>
          <a:ln>
            <a:noFill/>
          </a:ln>
        </p:spPr>
        <p:txBody>
          <a:bodyPr rtlCol="0" anchor="ctr"/>
          <a:lstStyle/>
          <a:p>
            <a:endParaRPr lang="en-US" dirty="0"/>
          </a:p>
        </p:txBody>
      </p:sp>
      <p:sp>
        <p:nvSpPr>
          <p:cNvPr id="102" name="Shape 102"/>
          <p:cNvSpPr/>
          <p:nvPr/>
        </p:nvSpPr>
        <p:spPr>
          <a:xfrm>
            <a:off x="3343275" y="3000970"/>
            <a:ext cx="6350" cy="168275"/>
          </a:xfrm>
          <a:prstGeom prst="rect">
            <a:avLst/>
          </a:prstGeom>
          <a:solidFill>
            <a:srgbClr val="BEC1BE"/>
          </a:solidFill>
          <a:ln>
            <a:noFill/>
          </a:ln>
        </p:spPr>
        <p:txBody>
          <a:bodyPr rtlCol="0" anchor="ctr"/>
          <a:lstStyle/>
          <a:p>
            <a:endParaRPr lang="en-US" dirty="0"/>
          </a:p>
        </p:txBody>
      </p:sp>
      <p:sp>
        <p:nvSpPr>
          <p:cNvPr id="103" name="Shape 103"/>
          <p:cNvSpPr/>
          <p:nvPr/>
        </p:nvSpPr>
        <p:spPr>
          <a:xfrm>
            <a:off x="4522093" y="3511451"/>
            <a:ext cx="1491357" cy="6350"/>
          </a:xfrm>
          <a:prstGeom prst="rect">
            <a:avLst/>
          </a:prstGeom>
          <a:solidFill>
            <a:srgbClr val="EBF1F2"/>
          </a:solidFill>
          <a:ln>
            <a:noFill/>
          </a:ln>
        </p:spPr>
        <p:txBody>
          <a:bodyPr rtlCol="0" anchor="ctr"/>
          <a:lstStyle/>
          <a:p>
            <a:endParaRPr lang="en-US" dirty="0"/>
          </a:p>
        </p:txBody>
      </p:sp>
      <p:sp>
        <p:nvSpPr>
          <p:cNvPr id="104" name="Shape 104"/>
          <p:cNvSpPr/>
          <p:nvPr/>
        </p:nvSpPr>
        <p:spPr>
          <a:xfrm>
            <a:off x="3343275" y="3806726"/>
            <a:ext cx="1178818" cy="6350"/>
          </a:xfrm>
          <a:prstGeom prst="rect">
            <a:avLst/>
          </a:prstGeom>
          <a:solidFill>
            <a:srgbClr val="EBF1F2"/>
          </a:solidFill>
          <a:ln>
            <a:noFill/>
          </a:ln>
        </p:spPr>
        <p:txBody>
          <a:bodyPr rtlCol="0" anchor="ctr"/>
          <a:lstStyle/>
          <a:p>
            <a:endParaRPr lang="en-US" dirty="0"/>
          </a:p>
        </p:txBody>
      </p:sp>
      <p:sp>
        <p:nvSpPr>
          <p:cNvPr id="105" name="Shape 105"/>
          <p:cNvSpPr/>
          <p:nvPr/>
        </p:nvSpPr>
        <p:spPr>
          <a:xfrm>
            <a:off x="3343275" y="3584476"/>
            <a:ext cx="558800" cy="168275"/>
          </a:xfrm>
          <a:prstGeom prst="roundRect">
            <a:avLst>
              <a:gd name="adj" fmla="val 22642"/>
            </a:avLst>
          </a:prstGeom>
          <a:solidFill>
            <a:srgbClr val="F5F8F6"/>
          </a:solidFill>
          <a:ln>
            <a:noFill/>
          </a:ln>
        </p:spPr>
        <p:txBody>
          <a:bodyPr rtlCol="0" anchor="ctr"/>
          <a:lstStyle/>
          <a:p>
            <a:endParaRPr lang="en-US" dirty="0"/>
          </a:p>
        </p:txBody>
      </p:sp>
      <p:sp>
        <p:nvSpPr>
          <p:cNvPr id="106" name="Shape 106"/>
          <p:cNvSpPr/>
          <p:nvPr/>
        </p:nvSpPr>
        <p:spPr>
          <a:xfrm>
            <a:off x="3343275" y="3584476"/>
            <a:ext cx="558800" cy="6350"/>
          </a:xfrm>
          <a:prstGeom prst="rect">
            <a:avLst/>
          </a:prstGeom>
          <a:solidFill>
            <a:srgbClr val="BEC1BE"/>
          </a:solidFill>
          <a:ln>
            <a:noFill/>
          </a:ln>
        </p:spPr>
        <p:txBody>
          <a:bodyPr rtlCol="0" anchor="ctr"/>
          <a:lstStyle/>
          <a:p>
            <a:endParaRPr lang="en-US" dirty="0"/>
          </a:p>
        </p:txBody>
      </p:sp>
      <p:sp>
        <p:nvSpPr>
          <p:cNvPr id="107" name="Shape 107"/>
          <p:cNvSpPr/>
          <p:nvPr/>
        </p:nvSpPr>
        <p:spPr>
          <a:xfrm>
            <a:off x="3895725" y="3584476"/>
            <a:ext cx="6350" cy="168275"/>
          </a:xfrm>
          <a:prstGeom prst="rect">
            <a:avLst/>
          </a:prstGeom>
          <a:solidFill>
            <a:srgbClr val="BEC1BE"/>
          </a:solidFill>
          <a:ln>
            <a:noFill/>
          </a:ln>
        </p:spPr>
        <p:txBody>
          <a:bodyPr rtlCol="0" anchor="ctr"/>
          <a:lstStyle/>
          <a:p>
            <a:endParaRPr lang="en-US" dirty="0"/>
          </a:p>
        </p:txBody>
      </p:sp>
      <p:sp>
        <p:nvSpPr>
          <p:cNvPr id="108" name="Shape 108"/>
          <p:cNvSpPr/>
          <p:nvPr/>
        </p:nvSpPr>
        <p:spPr>
          <a:xfrm>
            <a:off x="3343275" y="3740051"/>
            <a:ext cx="558800" cy="12700"/>
          </a:xfrm>
          <a:prstGeom prst="rect">
            <a:avLst/>
          </a:prstGeom>
          <a:solidFill>
            <a:srgbClr val="BEC1BE"/>
          </a:solidFill>
          <a:ln>
            <a:noFill/>
          </a:ln>
        </p:spPr>
        <p:txBody>
          <a:bodyPr rtlCol="0" anchor="ctr"/>
          <a:lstStyle/>
          <a:p>
            <a:endParaRPr lang="en-US" dirty="0"/>
          </a:p>
        </p:txBody>
      </p:sp>
      <p:sp>
        <p:nvSpPr>
          <p:cNvPr id="109" name="Shape 109"/>
          <p:cNvSpPr/>
          <p:nvPr/>
        </p:nvSpPr>
        <p:spPr>
          <a:xfrm>
            <a:off x="3343275" y="3584476"/>
            <a:ext cx="6350" cy="168275"/>
          </a:xfrm>
          <a:prstGeom prst="rect">
            <a:avLst/>
          </a:prstGeom>
          <a:solidFill>
            <a:srgbClr val="BEC1BE"/>
          </a:solidFill>
          <a:ln>
            <a:noFill/>
          </a:ln>
        </p:spPr>
        <p:txBody>
          <a:bodyPr rtlCol="0" anchor="ctr"/>
          <a:lstStyle/>
          <a:p>
            <a:endParaRPr lang="en-US" dirty="0"/>
          </a:p>
        </p:txBody>
      </p:sp>
      <p:sp>
        <p:nvSpPr>
          <p:cNvPr id="110" name="Shape 110"/>
          <p:cNvSpPr/>
          <p:nvPr/>
        </p:nvSpPr>
        <p:spPr>
          <a:xfrm>
            <a:off x="4522093" y="3806726"/>
            <a:ext cx="1491357" cy="6350"/>
          </a:xfrm>
          <a:prstGeom prst="rect">
            <a:avLst/>
          </a:prstGeom>
          <a:solidFill>
            <a:srgbClr val="EBF1F2"/>
          </a:solidFill>
          <a:ln>
            <a:noFill/>
          </a:ln>
        </p:spPr>
        <p:txBody>
          <a:bodyPr rtlCol="0" anchor="ctr"/>
          <a:lstStyle/>
          <a:p>
            <a:endParaRPr lang="en-US" dirty="0"/>
          </a:p>
        </p:txBody>
      </p:sp>
      <p:sp>
        <p:nvSpPr>
          <p:cNvPr id="111" name="Shape 111"/>
          <p:cNvSpPr/>
          <p:nvPr/>
        </p:nvSpPr>
        <p:spPr>
          <a:xfrm>
            <a:off x="3343275" y="4390231"/>
            <a:ext cx="1178818" cy="6350"/>
          </a:xfrm>
          <a:prstGeom prst="rect">
            <a:avLst/>
          </a:prstGeom>
          <a:solidFill>
            <a:srgbClr val="EBF1F2"/>
          </a:solidFill>
          <a:ln>
            <a:noFill/>
          </a:ln>
        </p:spPr>
        <p:txBody>
          <a:bodyPr rtlCol="0" anchor="ctr"/>
          <a:lstStyle/>
          <a:p>
            <a:endParaRPr lang="en-US" dirty="0"/>
          </a:p>
        </p:txBody>
      </p:sp>
      <p:sp>
        <p:nvSpPr>
          <p:cNvPr id="112" name="Shape 112"/>
          <p:cNvSpPr/>
          <p:nvPr/>
        </p:nvSpPr>
        <p:spPr>
          <a:xfrm>
            <a:off x="3343275" y="3879751"/>
            <a:ext cx="781149" cy="168275"/>
          </a:xfrm>
          <a:prstGeom prst="roundRect">
            <a:avLst>
              <a:gd name="adj" fmla="val 22642"/>
            </a:avLst>
          </a:prstGeom>
          <a:solidFill>
            <a:srgbClr val="F5F8F6"/>
          </a:solidFill>
          <a:ln>
            <a:noFill/>
          </a:ln>
        </p:spPr>
        <p:txBody>
          <a:bodyPr rtlCol="0" anchor="ctr"/>
          <a:lstStyle/>
          <a:p>
            <a:endParaRPr lang="en-US" dirty="0"/>
          </a:p>
        </p:txBody>
      </p:sp>
      <p:sp>
        <p:nvSpPr>
          <p:cNvPr id="113" name="Shape 113"/>
          <p:cNvSpPr/>
          <p:nvPr/>
        </p:nvSpPr>
        <p:spPr>
          <a:xfrm>
            <a:off x="3343275" y="3879751"/>
            <a:ext cx="781149" cy="6350"/>
          </a:xfrm>
          <a:prstGeom prst="rect">
            <a:avLst/>
          </a:prstGeom>
          <a:solidFill>
            <a:srgbClr val="BEC1BE"/>
          </a:solidFill>
          <a:ln>
            <a:noFill/>
          </a:ln>
        </p:spPr>
        <p:txBody>
          <a:bodyPr rtlCol="0" anchor="ctr"/>
          <a:lstStyle/>
          <a:p>
            <a:endParaRPr lang="en-US" dirty="0"/>
          </a:p>
        </p:txBody>
      </p:sp>
      <p:sp>
        <p:nvSpPr>
          <p:cNvPr id="114" name="Shape 114"/>
          <p:cNvSpPr/>
          <p:nvPr/>
        </p:nvSpPr>
        <p:spPr>
          <a:xfrm>
            <a:off x="4118074" y="3879751"/>
            <a:ext cx="6350" cy="168275"/>
          </a:xfrm>
          <a:prstGeom prst="rect">
            <a:avLst/>
          </a:prstGeom>
          <a:solidFill>
            <a:srgbClr val="BEC1BE"/>
          </a:solidFill>
          <a:ln>
            <a:noFill/>
          </a:ln>
        </p:spPr>
        <p:txBody>
          <a:bodyPr rtlCol="0" anchor="ctr"/>
          <a:lstStyle/>
          <a:p>
            <a:endParaRPr lang="en-US" dirty="0"/>
          </a:p>
        </p:txBody>
      </p:sp>
      <p:sp>
        <p:nvSpPr>
          <p:cNvPr id="115" name="Shape 115"/>
          <p:cNvSpPr/>
          <p:nvPr/>
        </p:nvSpPr>
        <p:spPr>
          <a:xfrm>
            <a:off x="3343275" y="4035326"/>
            <a:ext cx="781149" cy="12700"/>
          </a:xfrm>
          <a:prstGeom prst="rect">
            <a:avLst/>
          </a:prstGeom>
          <a:solidFill>
            <a:srgbClr val="BEC1BE"/>
          </a:solidFill>
          <a:ln>
            <a:noFill/>
          </a:ln>
        </p:spPr>
        <p:txBody>
          <a:bodyPr rtlCol="0" anchor="ctr"/>
          <a:lstStyle/>
          <a:p>
            <a:endParaRPr lang="en-US" dirty="0"/>
          </a:p>
        </p:txBody>
      </p:sp>
      <p:sp>
        <p:nvSpPr>
          <p:cNvPr id="116" name="Shape 116"/>
          <p:cNvSpPr/>
          <p:nvPr/>
        </p:nvSpPr>
        <p:spPr>
          <a:xfrm>
            <a:off x="3343275" y="3879751"/>
            <a:ext cx="6350" cy="168275"/>
          </a:xfrm>
          <a:prstGeom prst="rect">
            <a:avLst/>
          </a:prstGeom>
          <a:solidFill>
            <a:srgbClr val="BEC1BE"/>
          </a:solidFill>
          <a:ln>
            <a:noFill/>
          </a:ln>
        </p:spPr>
        <p:txBody>
          <a:bodyPr rtlCol="0" anchor="ctr"/>
          <a:lstStyle/>
          <a:p>
            <a:endParaRPr lang="en-US" dirty="0"/>
          </a:p>
        </p:txBody>
      </p:sp>
      <p:sp>
        <p:nvSpPr>
          <p:cNvPr id="117" name="Shape 117"/>
          <p:cNvSpPr/>
          <p:nvPr/>
        </p:nvSpPr>
        <p:spPr>
          <a:xfrm>
            <a:off x="4522093" y="4390231"/>
            <a:ext cx="1491357" cy="6350"/>
          </a:xfrm>
          <a:prstGeom prst="rect">
            <a:avLst/>
          </a:prstGeom>
          <a:solidFill>
            <a:srgbClr val="EBF1F2"/>
          </a:solidFill>
          <a:ln>
            <a:noFill/>
          </a:ln>
        </p:spPr>
        <p:txBody>
          <a:bodyPr rtlCol="0" anchor="ctr"/>
          <a:lstStyle/>
          <a:p>
            <a:endParaRPr lang="en-US" dirty="0"/>
          </a:p>
        </p:txBody>
      </p:sp>
      <p:sp>
        <p:nvSpPr>
          <p:cNvPr id="118" name="Shape 118"/>
          <p:cNvSpPr/>
          <p:nvPr/>
        </p:nvSpPr>
        <p:spPr>
          <a:xfrm>
            <a:off x="3343275" y="4819452"/>
            <a:ext cx="1178818" cy="6350"/>
          </a:xfrm>
          <a:prstGeom prst="rect">
            <a:avLst/>
          </a:prstGeom>
          <a:solidFill>
            <a:srgbClr val="EBF1F2"/>
          </a:solidFill>
          <a:ln>
            <a:noFill/>
          </a:ln>
        </p:spPr>
        <p:txBody>
          <a:bodyPr rtlCol="0" anchor="ctr"/>
          <a:lstStyle/>
          <a:p>
            <a:endParaRPr lang="en-US" dirty="0"/>
          </a:p>
        </p:txBody>
      </p:sp>
      <p:sp>
        <p:nvSpPr>
          <p:cNvPr id="119" name="Shape 119"/>
          <p:cNvSpPr/>
          <p:nvPr/>
        </p:nvSpPr>
        <p:spPr>
          <a:xfrm>
            <a:off x="3343275" y="4463256"/>
            <a:ext cx="632222" cy="168275"/>
          </a:xfrm>
          <a:prstGeom prst="roundRect">
            <a:avLst>
              <a:gd name="adj" fmla="val 22642"/>
            </a:avLst>
          </a:prstGeom>
          <a:solidFill>
            <a:srgbClr val="F5F8F6"/>
          </a:solidFill>
          <a:ln>
            <a:noFill/>
          </a:ln>
        </p:spPr>
        <p:txBody>
          <a:bodyPr rtlCol="0" anchor="ctr"/>
          <a:lstStyle/>
          <a:p>
            <a:endParaRPr lang="en-US" dirty="0"/>
          </a:p>
        </p:txBody>
      </p:sp>
      <p:sp>
        <p:nvSpPr>
          <p:cNvPr id="120" name="Shape 120"/>
          <p:cNvSpPr/>
          <p:nvPr/>
        </p:nvSpPr>
        <p:spPr>
          <a:xfrm>
            <a:off x="3343275" y="4463256"/>
            <a:ext cx="632222" cy="6350"/>
          </a:xfrm>
          <a:prstGeom prst="rect">
            <a:avLst/>
          </a:prstGeom>
          <a:solidFill>
            <a:srgbClr val="BEC1BE"/>
          </a:solidFill>
          <a:ln>
            <a:noFill/>
          </a:ln>
        </p:spPr>
        <p:txBody>
          <a:bodyPr rtlCol="0" anchor="ctr"/>
          <a:lstStyle/>
          <a:p>
            <a:endParaRPr lang="en-US" dirty="0"/>
          </a:p>
        </p:txBody>
      </p:sp>
      <p:sp>
        <p:nvSpPr>
          <p:cNvPr id="121" name="Shape 121"/>
          <p:cNvSpPr/>
          <p:nvPr/>
        </p:nvSpPr>
        <p:spPr>
          <a:xfrm>
            <a:off x="3969147" y="4463256"/>
            <a:ext cx="6350" cy="168275"/>
          </a:xfrm>
          <a:prstGeom prst="rect">
            <a:avLst/>
          </a:prstGeom>
          <a:solidFill>
            <a:srgbClr val="BEC1BE"/>
          </a:solidFill>
          <a:ln>
            <a:noFill/>
          </a:ln>
        </p:spPr>
        <p:txBody>
          <a:bodyPr rtlCol="0" anchor="ctr"/>
          <a:lstStyle/>
          <a:p>
            <a:endParaRPr lang="en-US" dirty="0"/>
          </a:p>
        </p:txBody>
      </p:sp>
      <p:sp>
        <p:nvSpPr>
          <p:cNvPr id="122" name="Shape 122"/>
          <p:cNvSpPr/>
          <p:nvPr/>
        </p:nvSpPr>
        <p:spPr>
          <a:xfrm>
            <a:off x="3343275" y="4618831"/>
            <a:ext cx="632222" cy="12700"/>
          </a:xfrm>
          <a:prstGeom prst="rect">
            <a:avLst/>
          </a:prstGeom>
          <a:solidFill>
            <a:srgbClr val="BEC1BE"/>
          </a:solidFill>
          <a:ln>
            <a:noFill/>
          </a:ln>
        </p:spPr>
        <p:txBody>
          <a:bodyPr rtlCol="0" anchor="ctr"/>
          <a:lstStyle/>
          <a:p>
            <a:endParaRPr lang="en-US" dirty="0"/>
          </a:p>
        </p:txBody>
      </p:sp>
      <p:sp>
        <p:nvSpPr>
          <p:cNvPr id="123" name="Shape 123"/>
          <p:cNvSpPr/>
          <p:nvPr/>
        </p:nvSpPr>
        <p:spPr>
          <a:xfrm>
            <a:off x="3343275" y="4463256"/>
            <a:ext cx="6350" cy="168275"/>
          </a:xfrm>
          <a:prstGeom prst="rect">
            <a:avLst/>
          </a:prstGeom>
          <a:solidFill>
            <a:srgbClr val="BEC1BE"/>
          </a:solidFill>
          <a:ln>
            <a:noFill/>
          </a:ln>
        </p:spPr>
        <p:txBody>
          <a:bodyPr rtlCol="0" anchor="ctr"/>
          <a:lstStyle/>
          <a:p>
            <a:endParaRPr lang="en-US" dirty="0"/>
          </a:p>
        </p:txBody>
      </p:sp>
      <p:sp>
        <p:nvSpPr>
          <p:cNvPr id="124" name="Shape 124"/>
          <p:cNvSpPr/>
          <p:nvPr/>
        </p:nvSpPr>
        <p:spPr>
          <a:xfrm>
            <a:off x="4522093" y="4819452"/>
            <a:ext cx="1491357" cy="6350"/>
          </a:xfrm>
          <a:prstGeom prst="rect">
            <a:avLst/>
          </a:prstGeom>
          <a:solidFill>
            <a:srgbClr val="EBF1F2"/>
          </a:solidFill>
          <a:ln>
            <a:noFill/>
          </a:ln>
        </p:spPr>
        <p:txBody>
          <a:bodyPr rtlCol="0" anchor="ctr"/>
          <a:lstStyle/>
          <a:p>
            <a:endParaRPr lang="en-US" dirty="0"/>
          </a:p>
        </p:txBody>
      </p:sp>
      <p:sp>
        <p:nvSpPr>
          <p:cNvPr id="125" name="Shape 125"/>
          <p:cNvSpPr/>
          <p:nvPr/>
        </p:nvSpPr>
        <p:spPr>
          <a:xfrm>
            <a:off x="3343275" y="5248672"/>
            <a:ext cx="1178818" cy="6350"/>
          </a:xfrm>
          <a:prstGeom prst="rect">
            <a:avLst/>
          </a:prstGeom>
          <a:solidFill>
            <a:srgbClr val="EBF1F2"/>
          </a:solidFill>
          <a:ln>
            <a:noFill/>
          </a:ln>
        </p:spPr>
        <p:txBody>
          <a:bodyPr rtlCol="0" anchor="ctr"/>
          <a:lstStyle/>
          <a:p>
            <a:endParaRPr lang="en-US" dirty="0"/>
          </a:p>
        </p:txBody>
      </p:sp>
      <p:sp>
        <p:nvSpPr>
          <p:cNvPr id="126" name="Shape 126"/>
          <p:cNvSpPr/>
          <p:nvPr/>
        </p:nvSpPr>
        <p:spPr>
          <a:xfrm>
            <a:off x="3343275" y="4892477"/>
            <a:ext cx="605334" cy="168275"/>
          </a:xfrm>
          <a:prstGeom prst="roundRect">
            <a:avLst>
              <a:gd name="adj" fmla="val 22642"/>
            </a:avLst>
          </a:prstGeom>
          <a:solidFill>
            <a:srgbClr val="F5F8F6"/>
          </a:solidFill>
          <a:ln>
            <a:noFill/>
          </a:ln>
        </p:spPr>
        <p:txBody>
          <a:bodyPr rtlCol="0" anchor="ctr"/>
          <a:lstStyle/>
          <a:p>
            <a:endParaRPr lang="en-US" dirty="0"/>
          </a:p>
        </p:txBody>
      </p:sp>
      <p:sp>
        <p:nvSpPr>
          <p:cNvPr id="127" name="Shape 127"/>
          <p:cNvSpPr/>
          <p:nvPr/>
        </p:nvSpPr>
        <p:spPr>
          <a:xfrm>
            <a:off x="3343275" y="4892477"/>
            <a:ext cx="605334" cy="6350"/>
          </a:xfrm>
          <a:prstGeom prst="rect">
            <a:avLst/>
          </a:prstGeom>
          <a:solidFill>
            <a:srgbClr val="BEC1BE"/>
          </a:solidFill>
          <a:ln>
            <a:noFill/>
          </a:ln>
        </p:spPr>
        <p:txBody>
          <a:bodyPr rtlCol="0" anchor="ctr"/>
          <a:lstStyle/>
          <a:p>
            <a:endParaRPr lang="en-US" dirty="0"/>
          </a:p>
        </p:txBody>
      </p:sp>
      <p:sp>
        <p:nvSpPr>
          <p:cNvPr id="128" name="Shape 128"/>
          <p:cNvSpPr/>
          <p:nvPr/>
        </p:nvSpPr>
        <p:spPr>
          <a:xfrm>
            <a:off x="3942259" y="4892477"/>
            <a:ext cx="6350" cy="168275"/>
          </a:xfrm>
          <a:prstGeom prst="rect">
            <a:avLst/>
          </a:prstGeom>
          <a:solidFill>
            <a:srgbClr val="BEC1BE"/>
          </a:solidFill>
          <a:ln>
            <a:noFill/>
          </a:ln>
        </p:spPr>
        <p:txBody>
          <a:bodyPr rtlCol="0" anchor="ctr"/>
          <a:lstStyle/>
          <a:p>
            <a:endParaRPr lang="en-US" dirty="0"/>
          </a:p>
        </p:txBody>
      </p:sp>
      <p:sp>
        <p:nvSpPr>
          <p:cNvPr id="129" name="Shape 129"/>
          <p:cNvSpPr/>
          <p:nvPr/>
        </p:nvSpPr>
        <p:spPr>
          <a:xfrm>
            <a:off x="3343275" y="5048052"/>
            <a:ext cx="605334" cy="12700"/>
          </a:xfrm>
          <a:prstGeom prst="rect">
            <a:avLst/>
          </a:prstGeom>
          <a:solidFill>
            <a:srgbClr val="BEC1BE"/>
          </a:solidFill>
          <a:ln>
            <a:noFill/>
          </a:ln>
        </p:spPr>
        <p:txBody>
          <a:bodyPr rtlCol="0" anchor="ctr"/>
          <a:lstStyle/>
          <a:p>
            <a:endParaRPr lang="en-US" dirty="0"/>
          </a:p>
        </p:txBody>
      </p:sp>
      <p:sp>
        <p:nvSpPr>
          <p:cNvPr id="130" name="Shape 130"/>
          <p:cNvSpPr/>
          <p:nvPr/>
        </p:nvSpPr>
        <p:spPr>
          <a:xfrm>
            <a:off x="3343275" y="4892477"/>
            <a:ext cx="6350" cy="168275"/>
          </a:xfrm>
          <a:prstGeom prst="rect">
            <a:avLst/>
          </a:prstGeom>
          <a:solidFill>
            <a:srgbClr val="BEC1BE"/>
          </a:solidFill>
          <a:ln>
            <a:noFill/>
          </a:ln>
        </p:spPr>
        <p:txBody>
          <a:bodyPr rtlCol="0" anchor="ctr"/>
          <a:lstStyle/>
          <a:p>
            <a:endParaRPr lang="en-US" dirty="0"/>
          </a:p>
        </p:txBody>
      </p:sp>
      <p:sp>
        <p:nvSpPr>
          <p:cNvPr id="131" name="Shape 131"/>
          <p:cNvSpPr/>
          <p:nvPr/>
        </p:nvSpPr>
        <p:spPr>
          <a:xfrm>
            <a:off x="3971826" y="4892477"/>
            <a:ext cx="146447" cy="168275"/>
          </a:xfrm>
          <a:prstGeom prst="roundRect">
            <a:avLst>
              <a:gd name="adj" fmla="val 26016"/>
            </a:avLst>
          </a:prstGeom>
          <a:solidFill>
            <a:srgbClr val="F5F8F6"/>
          </a:solidFill>
          <a:ln>
            <a:noFill/>
          </a:ln>
        </p:spPr>
        <p:txBody>
          <a:bodyPr rtlCol="0" anchor="ctr"/>
          <a:lstStyle/>
          <a:p>
            <a:endParaRPr lang="en-US" dirty="0"/>
          </a:p>
        </p:txBody>
      </p:sp>
      <p:sp>
        <p:nvSpPr>
          <p:cNvPr id="132" name="Shape 132"/>
          <p:cNvSpPr/>
          <p:nvPr/>
        </p:nvSpPr>
        <p:spPr>
          <a:xfrm>
            <a:off x="3971826" y="4892477"/>
            <a:ext cx="146447" cy="6350"/>
          </a:xfrm>
          <a:prstGeom prst="rect">
            <a:avLst/>
          </a:prstGeom>
          <a:solidFill>
            <a:srgbClr val="BEC1BE"/>
          </a:solidFill>
          <a:ln>
            <a:noFill/>
          </a:ln>
        </p:spPr>
        <p:txBody>
          <a:bodyPr rtlCol="0" anchor="ctr"/>
          <a:lstStyle/>
          <a:p>
            <a:endParaRPr lang="en-US" dirty="0"/>
          </a:p>
        </p:txBody>
      </p:sp>
      <p:sp>
        <p:nvSpPr>
          <p:cNvPr id="133" name="Shape 133"/>
          <p:cNvSpPr/>
          <p:nvPr/>
        </p:nvSpPr>
        <p:spPr>
          <a:xfrm>
            <a:off x="4111923" y="4892477"/>
            <a:ext cx="6350" cy="168275"/>
          </a:xfrm>
          <a:prstGeom prst="rect">
            <a:avLst/>
          </a:prstGeom>
          <a:solidFill>
            <a:srgbClr val="BEC1BE"/>
          </a:solidFill>
          <a:ln>
            <a:noFill/>
          </a:ln>
        </p:spPr>
        <p:txBody>
          <a:bodyPr rtlCol="0" anchor="ctr"/>
          <a:lstStyle/>
          <a:p>
            <a:endParaRPr lang="en-US" dirty="0"/>
          </a:p>
        </p:txBody>
      </p:sp>
      <p:sp>
        <p:nvSpPr>
          <p:cNvPr id="134" name="Shape 134"/>
          <p:cNvSpPr/>
          <p:nvPr/>
        </p:nvSpPr>
        <p:spPr>
          <a:xfrm>
            <a:off x="3971826" y="5048052"/>
            <a:ext cx="146447" cy="12700"/>
          </a:xfrm>
          <a:prstGeom prst="rect">
            <a:avLst/>
          </a:prstGeom>
          <a:solidFill>
            <a:srgbClr val="BEC1BE"/>
          </a:solidFill>
          <a:ln>
            <a:noFill/>
          </a:ln>
        </p:spPr>
        <p:txBody>
          <a:bodyPr rtlCol="0" anchor="ctr"/>
          <a:lstStyle/>
          <a:p>
            <a:endParaRPr lang="en-US" dirty="0"/>
          </a:p>
        </p:txBody>
      </p:sp>
      <p:sp>
        <p:nvSpPr>
          <p:cNvPr id="135" name="Shape 135"/>
          <p:cNvSpPr/>
          <p:nvPr/>
        </p:nvSpPr>
        <p:spPr>
          <a:xfrm>
            <a:off x="3971826" y="4892477"/>
            <a:ext cx="6350" cy="168275"/>
          </a:xfrm>
          <a:prstGeom prst="rect">
            <a:avLst/>
          </a:prstGeom>
          <a:solidFill>
            <a:srgbClr val="BEC1BE"/>
          </a:solidFill>
          <a:ln>
            <a:noFill/>
          </a:ln>
        </p:spPr>
        <p:txBody>
          <a:bodyPr rtlCol="0" anchor="ctr"/>
          <a:lstStyle/>
          <a:p>
            <a:endParaRPr lang="en-US" dirty="0"/>
          </a:p>
        </p:txBody>
      </p:sp>
      <p:sp>
        <p:nvSpPr>
          <p:cNvPr id="136" name="Shape 136"/>
          <p:cNvSpPr/>
          <p:nvPr/>
        </p:nvSpPr>
        <p:spPr>
          <a:xfrm>
            <a:off x="4522093" y="5248672"/>
            <a:ext cx="1491357" cy="6350"/>
          </a:xfrm>
          <a:prstGeom prst="rect">
            <a:avLst/>
          </a:prstGeom>
          <a:solidFill>
            <a:srgbClr val="EBF1F2"/>
          </a:solidFill>
          <a:ln>
            <a:noFill/>
          </a:ln>
        </p:spPr>
        <p:txBody>
          <a:bodyPr rtlCol="0" anchor="ctr"/>
          <a:lstStyle/>
          <a:p>
            <a:endParaRPr lang="en-US" dirty="0"/>
          </a:p>
        </p:txBody>
      </p:sp>
      <p:sp>
        <p:nvSpPr>
          <p:cNvPr id="137" name="Shape 137"/>
          <p:cNvSpPr/>
          <p:nvPr/>
        </p:nvSpPr>
        <p:spPr>
          <a:xfrm>
            <a:off x="3343275" y="5543947"/>
            <a:ext cx="1178818" cy="6350"/>
          </a:xfrm>
          <a:prstGeom prst="rect">
            <a:avLst/>
          </a:prstGeom>
          <a:solidFill>
            <a:srgbClr val="EBF1F2"/>
          </a:solidFill>
          <a:ln>
            <a:noFill/>
          </a:ln>
        </p:spPr>
        <p:txBody>
          <a:bodyPr rtlCol="0" anchor="ctr"/>
          <a:lstStyle/>
          <a:p>
            <a:endParaRPr lang="en-US" dirty="0"/>
          </a:p>
        </p:txBody>
      </p:sp>
      <p:sp>
        <p:nvSpPr>
          <p:cNvPr id="138" name="Shape 138"/>
          <p:cNvSpPr/>
          <p:nvPr/>
        </p:nvSpPr>
        <p:spPr>
          <a:xfrm>
            <a:off x="3343275" y="5321697"/>
            <a:ext cx="641548" cy="168275"/>
          </a:xfrm>
          <a:prstGeom prst="roundRect">
            <a:avLst>
              <a:gd name="adj" fmla="val 22642"/>
            </a:avLst>
          </a:prstGeom>
          <a:solidFill>
            <a:srgbClr val="F5F8F6"/>
          </a:solidFill>
          <a:ln>
            <a:noFill/>
          </a:ln>
        </p:spPr>
        <p:txBody>
          <a:bodyPr rtlCol="0" anchor="ctr"/>
          <a:lstStyle/>
          <a:p>
            <a:endParaRPr lang="en-US" dirty="0"/>
          </a:p>
        </p:txBody>
      </p:sp>
      <p:sp>
        <p:nvSpPr>
          <p:cNvPr id="139" name="Shape 139"/>
          <p:cNvSpPr/>
          <p:nvPr/>
        </p:nvSpPr>
        <p:spPr>
          <a:xfrm>
            <a:off x="3343275" y="5321697"/>
            <a:ext cx="641548" cy="6350"/>
          </a:xfrm>
          <a:prstGeom prst="rect">
            <a:avLst/>
          </a:prstGeom>
          <a:solidFill>
            <a:srgbClr val="BEC1BE"/>
          </a:solidFill>
          <a:ln>
            <a:noFill/>
          </a:ln>
        </p:spPr>
        <p:txBody>
          <a:bodyPr rtlCol="0" anchor="ctr"/>
          <a:lstStyle/>
          <a:p>
            <a:endParaRPr lang="en-US" dirty="0"/>
          </a:p>
        </p:txBody>
      </p:sp>
      <p:sp>
        <p:nvSpPr>
          <p:cNvPr id="140" name="Shape 140"/>
          <p:cNvSpPr/>
          <p:nvPr/>
        </p:nvSpPr>
        <p:spPr>
          <a:xfrm>
            <a:off x="3978473" y="5321697"/>
            <a:ext cx="6350" cy="168275"/>
          </a:xfrm>
          <a:prstGeom prst="rect">
            <a:avLst/>
          </a:prstGeom>
          <a:solidFill>
            <a:srgbClr val="BEC1BE"/>
          </a:solidFill>
          <a:ln>
            <a:noFill/>
          </a:ln>
        </p:spPr>
        <p:txBody>
          <a:bodyPr rtlCol="0" anchor="ctr"/>
          <a:lstStyle/>
          <a:p>
            <a:endParaRPr lang="en-US" dirty="0"/>
          </a:p>
        </p:txBody>
      </p:sp>
      <p:sp>
        <p:nvSpPr>
          <p:cNvPr id="141" name="Shape 141"/>
          <p:cNvSpPr/>
          <p:nvPr/>
        </p:nvSpPr>
        <p:spPr>
          <a:xfrm>
            <a:off x="3343275" y="5477272"/>
            <a:ext cx="641548" cy="12700"/>
          </a:xfrm>
          <a:prstGeom prst="rect">
            <a:avLst/>
          </a:prstGeom>
          <a:solidFill>
            <a:srgbClr val="BEC1BE"/>
          </a:solidFill>
          <a:ln>
            <a:noFill/>
          </a:ln>
        </p:spPr>
        <p:txBody>
          <a:bodyPr rtlCol="0" anchor="ctr"/>
          <a:lstStyle/>
          <a:p>
            <a:endParaRPr lang="en-US" dirty="0"/>
          </a:p>
        </p:txBody>
      </p:sp>
      <p:sp>
        <p:nvSpPr>
          <p:cNvPr id="142" name="Shape 142"/>
          <p:cNvSpPr/>
          <p:nvPr/>
        </p:nvSpPr>
        <p:spPr>
          <a:xfrm>
            <a:off x="3343275" y="5321697"/>
            <a:ext cx="6350" cy="168275"/>
          </a:xfrm>
          <a:prstGeom prst="rect">
            <a:avLst/>
          </a:prstGeom>
          <a:solidFill>
            <a:srgbClr val="BEC1BE"/>
          </a:solidFill>
          <a:ln>
            <a:noFill/>
          </a:ln>
        </p:spPr>
        <p:txBody>
          <a:bodyPr rtlCol="0" anchor="ctr"/>
          <a:lstStyle/>
          <a:p>
            <a:endParaRPr lang="en-US" dirty="0"/>
          </a:p>
        </p:txBody>
      </p:sp>
      <p:sp>
        <p:nvSpPr>
          <p:cNvPr id="143" name="Shape 143"/>
          <p:cNvSpPr/>
          <p:nvPr/>
        </p:nvSpPr>
        <p:spPr>
          <a:xfrm>
            <a:off x="4008041" y="5321697"/>
            <a:ext cx="437852" cy="168275"/>
          </a:xfrm>
          <a:prstGeom prst="roundRect">
            <a:avLst>
              <a:gd name="adj" fmla="val 22642"/>
            </a:avLst>
          </a:prstGeom>
          <a:solidFill>
            <a:srgbClr val="F5F8F6"/>
          </a:solidFill>
          <a:ln>
            <a:noFill/>
          </a:ln>
        </p:spPr>
        <p:txBody>
          <a:bodyPr rtlCol="0" anchor="ctr"/>
          <a:lstStyle/>
          <a:p>
            <a:endParaRPr lang="en-US" dirty="0"/>
          </a:p>
        </p:txBody>
      </p:sp>
      <p:sp>
        <p:nvSpPr>
          <p:cNvPr id="144" name="Shape 144"/>
          <p:cNvSpPr/>
          <p:nvPr/>
        </p:nvSpPr>
        <p:spPr>
          <a:xfrm>
            <a:off x="4008041" y="5321697"/>
            <a:ext cx="437852" cy="6350"/>
          </a:xfrm>
          <a:prstGeom prst="rect">
            <a:avLst/>
          </a:prstGeom>
          <a:solidFill>
            <a:srgbClr val="BEC1BE"/>
          </a:solidFill>
          <a:ln>
            <a:noFill/>
          </a:ln>
        </p:spPr>
        <p:txBody>
          <a:bodyPr rtlCol="0" anchor="ctr"/>
          <a:lstStyle/>
          <a:p>
            <a:endParaRPr lang="en-US" dirty="0"/>
          </a:p>
        </p:txBody>
      </p:sp>
      <p:sp>
        <p:nvSpPr>
          <p:cNvPr id="145" name="Shape 145"/>
          <p:cNvSpPr/>
          <p:nvPr/>
        </p:nvSpPr>
        <p:spPr>
          <a:xfrm>
            <a:off x="4439543" y="5321697"/>
            <a:ext cx="6350" cy="168275"/>
          </a:xfrm>
          <a:prstGeom prst="rect">
            <a:avLst/>
          </a:prstGeom>
          <a:solidFill>
            <a:srgbClr val="BEC1BE"/>
          </a:solidFill>
          <a:ln>
            <a:noFill/>
          </a:ln>
        </p:spPr>
        <p:txBody>
          <a:bodyPr rtlCol="0" anchor="ctr"/>
          <a:lstStyle/>
          <a:p>
            <a:endParaRPr lang="en-US" dirty="0"/>
          </a:p>
        </p:txBody>
      </p:sp>
      <p:sp>
        <p:nvSpPr>
          <p:cNvPr id="146" name="Shape 146"/>
          <p:cNvSpPr/>
          <p:nvPr/>
        </p:nvSpPr>
        <p:spPr>
          <a:xfrm>
            <a:off x="4008041" y="5477272"/>
            <a:ext cx="437852" cy="12700"/>
          </a:xfrm>
          <a:prstGeom prst="rect">
            <a:avLst/>
          </a:prstGeom>
          <a:solidFill>
            <a:srgbClr val="BEC1BE"/>
          </a:solidFill>
          <a:ln>
            <a:noFill/>
          </a:ln>
        </p:spPr>
        <p:txBody>
          <a:bodyPr rtlCol="0" anchor="ctr"/>
          <a:lstStyle/>
          <a:p>
            <a:endParaRPr lang="en-US" dirty="0"/>
          </a:p>
        </p:txBody>
      </p:sp>
      <p:sp>
        <p:nvSpPr>
          <p:cNvPr id="147" name="Shape 147"/>
          <p:cNvSpPr/>
          <p:nvPr/>
        </p:nvSpPr>
        <p:spPr>
          <a:xfrm>
            <a:off x="4008041" y="5321697"/>
            <a:ext cx="6350" cy="168275"/>
          </a:xfrm>
          <a:prstGeom prst="rect">
            <a:avLst/>
          </a:prstGeom>
          <a:solidFill>
            <a:srgbClr val="BEC1BE"/>
          </a:solidFill>
          <a:ln>
            <a:noFill/>
          </a:ln>
        </p:spPr>
        <p:txBody>
          <a:bodyPr rtlCol="0" anchor="ctr"/>
          <a:lstStyle/>
          <a:p>
            <a:endParaRPr lang="en-US" dirty="0"/>
          </a:p>
        </p:txBody>
      </p:sp>
      <p:sp>
        <p:nvSpPr>
          <p:cNvPr id="148" name="Shape 148"/>
          <p:cNvSpPr/>
          <p:nvPr/>
        </p:nvSpPr>
        <p:spPr>
          <a:xfrm>
            <a:off x="4522093" y="5543947"/>
            <a:ext cx="1491357" cy="6350"/>
          </a:xfrm>
          <a:prstGeom prst="rect">
            <a:avLst/>
          </a:prstGeom>
          <a:solidFill>
            <a:srgbClr val="EBF1F2"/>
          </a:solidFill>
          <a:ln>
            <a:noFill/>
          </a:ln>
        </p:spPr>
        <p:txBody>
          <a:bodyPr rtlCol="0" anchor="ctr"/>
          <a:lstStyle/>
          <a:p>
            <a:endParaRPr lang="en-US" dirty="0"/>
          </a:p>
        </p:txBody>
      </p:sp>
      <p:sp>
        <p:nvSpPr>
          <p:cNvPr id="149" name="Shape 149"/>
          <p:cNvSpPr/>
          <p:nvPr/>
        </p:nvSpPr>
        <p:spPr>
          <a:xfrm>
            <a:off x="3343275" y="5839222"/>
            <a:ext cx="1178818" cy="6350"/>
          </a:xfrm>
          <a:prstGeom prst="rect">
            <a:avLst/>
          </a:prstGeom>
          <a:solidFill>
            <a:srgbClr val="EBF1F2"/>
          </a:solidFill>
          <a:ln>
            <a:noFill/>
          </a:ln>
        </p:spPr>
        <p:txBody>
          <a:bodyPr rtlCol="0" anchor="ctr"/>
          <a:lstStyle/>
          <a:p>
            <a:endParaRPr lang="en-US" dirty="0"/>
          </a:p>
        </p:txBody>
      </p:sp>
      <p:sp>
        <p:nvSpPr>
          <p:cNvPr id="150" name="Shape 150"/>
          <p:cNvSpPr/>
          <p:nvPr/>
        </p:nvSpPr>
        <p:spPr>
          <a:xfrm>
            <a:off x="3343275" y="5616972"/>
            <a:ext cx="269577" cy="168275"/>
          </a:xfrm>
          <a:prstGeom prst="roundRect">
            <a:avLst>
              <a:gd name="adj" fmla="val 22642"/>
            </a:avLst>
          </a:prstGeom>
          <a:solidFill>
            <a:srgbClr val="F5F8F6"/>
          </a:solidFill>
          <a:ln>
            <a:noFill/>
          </a:ln>
        </p:spPr>
        <p:txBody>
          <a:bodyPr rtlCol="0" anchor="ctr"/>
          <a:lstStyle/>
          <a:p>
            <a:endParaRPr lang="en-US" dirty="0"/>
          </a:p>
        </p:txBody>
      </p:sp>
      <p:sp>
        <p:nvSpPr>
          <p:cNvPr id="151" name="Shape 151"/>
          <p:cNvSpPr/>
          <p:nvPr/>
        </p:nvSpPr>
        <p:spPr>
          <a:xfrm>
            <a:off x="3343275" y="5616972"/>
            <a:ext cx="269577" cy="6350"/>
          </a:xfrm>
          <a:prstGeom prst="rect">
            <a:avLst/>
          </a:prstGeom>
          <a:solidFill>
            <a:srgbClr val="BEC1BE"/>
          </a:solidFill>
          <a:ln>
            <a:noFill/>
          </a:ln>
        </p:spPr>
        <p:txBody>
          <a:bodyPr rtlCol="0" anchor="ctr"/>
          <a:lstStyle/>
          <a:p>
            <a:endParaRPr lang="en-US" dirty="0"/>
          </a:p>
        </p:txBody>
      </p:sp>
      <p:sp>
        <p:nvSpPr>
          <p:cNvPr id="152" name="Shape 152"/>
          <p:cNvSpPr/>
          <p:nvPr/>
        </p:nvSpPr>
        <p:spPr>
          <a:xfrm>
            <a:off x="3606502" y="5616972"/>
            <a:ext cx="6350" cy="168275"/>
          </a:xfrm>
          <a:prstGeom prst="rect">
            <a:avLst/>
          </a:prstGeom>
          <a:solidFill>
            <a:srgbClr val="BEC1BE"/>
          </a:solidFill>
          <a:ln>
            <a:noFill/>
          </a:ln>
        </p:spPr>
        <p:txBody>
          <a:bodyPr rtlCol="0" anchor="ctr"/>
          <a:lstStyle/>
          <a:p>
            <a:endParaRPr lang="en-US" dirty="0"/>
          </a:p>
        </p:txBody>
      </p:sp>
      <p:sp>
        <p:nvSpPr>
          <p:cNvPr id="153" name="Shape 153"/>
          <p:cNvSpPr/>
          <p:nvPr/>
        </p:nvSpPr>
        <p:spPr>
          <a:xfrm>
            <a:off x="3343275" y="5772547"/>
            <a:ext cx="269577" cy="12700"/>
          </a:xfrm>
          <a:prstGeom prst="rect">
            <a:avLst/>
          </a:prstGeom>
          <a:solidFill>
            <a:srgbClr val="BEC1BE"/>
          </a:solidFill>
          <a:ln>
            <a:noFill/>
          </a:ln>
        </p:spPr>
        <p:txBody>
          <a:bodyPr rtlCol="0" anchor="ctr"/>
          <a:lstStyle/>
          <a:p>
            <a:endParaRPr lang="en-US" dirty="0"/>
          </a:p>
        </p:txBody>
      </p:sp>
      <p:sp>
        <p:nvSpPr>
          <p:cNvPr id="154" name="Shape 154"/>
          <p:cNvSpPr/>
          <p:nvPr/>
        </p:nvSpPr>
        <p:spPr>
          <a:xfrm>
            <a:off x="3343275" y="5616972"/>
            <a:ext cx="6350" cy="168275"/>
          </a:xfrm>
          <a:prstGeom prst="rect">
            <a:avLst/>
          </a:prstGeom>
          <a:solidFill>
            <a:srgbClr val="BEC1BE"/>
          </a:solidFill>
          <a:ln>
            <a:noFill/>
          </a:ln>
        </p:spPr>
        <p:txBody>
          <a:bodyPr rtlCol="0" anchor="ctr"/>
          <a:lstStyle/>
          <a:p>
            <a:endParaRPr lang="en-US" dirty="0"/>
          </a:p>
        </p:txBody>
      </p:sp>
      <p:sp>
        <p:nvSpPr>
          <p:cNvPr id="155" name="Shape 155"/>
          <p:cNvSpPr/>
          <p:nvPr/>
        </p:nvSpPr>
        <p:spPr>
          <a:xfrm>
            <a:off x="3636070" y="5616972"/>
            <a:ext cx="345678" cy="168275"/>
          </a:xfrm>
          <a:prstGeom prst="roundRect">
            <a:avLst>
              <a:gd name="adj" fmla="val 22642"/>
            </a:avLst>
          </a:prstGeom>
          <a:solidFill>
            <a:srgbClr val="F5F8F6"/>
          </a:solidFill>
          <a:ln>
            <a:noFill/>
          </a:ln>
        </p:spPr>
        <p:txBody>
          <a:bodyPr rtlCol="0" anchor="ctr"/>
          <a:lstStyle/>
          <a:p>
            <a:endParaRPr lang="en-US" dirty="0"/>
          </a:p>
        </p:txBody>
      </p:sp>
      <p:sp>
        <p:nvSpPr>
          <p:cNvPr id="156" name="Shape 156"/>
          <p:cNvSpPr/>
          <p:nvPr/>
        </p:nvSpPr>
        <p:spPr>
          <a:xfrm>
            <a:off x="3636070" y="5616972"/>
            <a:ext cx="345678" cy="6350"/>
          </a:xfrm>
          <a:prstGeom prst="rect">
            <a:avLst/>
          </a:prstGeom>
          <a:solidFill>
            <a:srgbClr val="BEC1BE"/>
          </a:solidFill>
          <a:ln>
            <a:noFill/>
          </a:ln>
        </p:spPr>
        <p:txBody>
          <a:bodyPr rtlCol="0" anchor="ctr"/>
          <a:lstStyle/>
          <a:p>
            <a:endParaRPr lang="en-US" dirty="0"/>
          </a:p>
        </p:txBody>
      </p:sp>
      <p:sp>
        <p:nvSpPr>
          <p:cNvPr id="157" name="Shape 157"/>
          <p:cNvSpPr/>
          <p:nvPr/>
        </p:nvSpPr>
        <p:spPr>
          <a:xfrm>
            <a:off x="3975398" y="5616972"/>
            <a:ext cx="6350" cy="168275"/>
          </a:xfrm>
          <a:prstGeom prst="rect">
            <a:avLst/>
          </a:prstGeom>
          <a:solidFill>
            <a:srgbClr val="BEC1BE"/>
          </a:solidFill>
          <a:ln>
            <a:noFill/>
          </a:ln>
        </p:spPr>
        <p:txBody>
          <a:bodyPr rtlCol="0" anchor="ctr"/>
          <a:lstStyle/>
          <a:p>
            <a:endParaRPr lang="en-US" dirty="0"/>
          </a:p>
        </p:txBody>
      </p:sp>
      <p:sp>
        <p:nvSpPr>
          <p:cNvPr id="158" name="Shape 158"/>
          <p:cNvSpPr/>
          <p:nvPr/>
        </p:nvSpPr>
        <p:spPr>
          <a:xfrm>
            <a:off x="3636070" y="5772547"/>
            <a:ext cx="345678" cy="12700"/>
          </a:xfrm>
          <a:prstGeom prst="rect">
            <a:avLst/>
          </a:prstGeom>
          <a:solidFill>
            <a:srgbClr val="BEC1BE"/>
          </a:solidFill>
          <a:ln>
            <a:noFill/>
          </a:ln>
        </p:spPr>
        <p:txBody>
          <a:bodyPr rtlCol="0" anchor="ctr"/>
          <a:lstStyle/>
          <a:p>
            <a:endParaRPr lang="en-US" dirty="0"/>
          </a:p>
        </p:txBody>
      </p:sp>
      <p:sp>
        <p:nvSpPr>
          <p:cNvPr id="159" name="Shape 159"/>
          <p:cNvSpPr/>
          <p:nvPr/>
        </p:nvSpPr>
        <p:spPr>
          <a:xfrm>
            <a:off x="3636070" y="5616972"/>
            <a:ext cx="6350" cy="168275"/>
          </a:xfrm>
          <a:prstGeom prst="rect">
            <a:avLst/>
          </a:prstGeom>
          <a:solidFill>
            <a:srgbClr val="BEC1BE"/>
          </a:solidFill>
          <a:ln>
            <a:noFill/>
          </a:ln>
        </p:spPr>
        <p:txBody>
          <a:bodyPr rtlCol="0" anchor="ctr"/>
          <a:lstStyle/>
          <a:p>
            <a:endParaRPr lang="en-US" dirty="0"/>
          </a:p>
        </p:txBody>
      </p:sp>
      <p:sp>
        <p:nvSpPr>
          <p:cNvPr id="160" name="Shape 160"/>
          <p:cNvSpPr/>
          <p:nvPr/>
        </p:nvSpPr>
        <p:spPr>
          <a:xfrm>
            <a:off x="4522093" y="5839222"/>
            <a:ext cx="1491357" cy="6350"/>
          </a:xfrm>
          <a:prstGeom prst="rect">
            <a:avLst/>
          </a:prstGeom>
          <a:solidFill>
            <a:srgbClr val="EBF1F2"/>
          </a:solidFill>
          <a:ln>
            <a:noFill/>
          </a:ln>
        </p:spPr>
        <p:txBody>
          <a:bodyPr rtlCol="0" anchor="ctr"/>
          <a:lstStyle/>
          <a:p>
            <a:endParaRPr lang="en-US" dirty="0"/>
          </a:p>
        </p:txBody>
      </p:sp>
      <p:sp>
        <p:nvSpPr>
          <p:cNvPr id="161" name="Shape 161"/>
          <p:cNvSpPr/>
          <p:nvPr/>
        </p:nvSpPr>
        <p:spPr>
          <a:xfrm>
            <a:off x="6178550" y="1714500"/>
            <a:ext cx="25400" cy="114300"/>
          </a:xfrm>
          <a:prstGeom prst="rect">
            <a:avLst/>
          </a:prstGeom>
          <a:solidFill>
            <a:srgbClr val="007B85"/>
          </a:solidFill>
          <a:ln>
            <a:noFill/>
          </a:ln>
        </p:spPr>
        <p:txBody>
          <a:bodyPr rtlCol="0" anchor="ctr"/>
          <a:lstStyle/>
          <a:p>
            <a:endParaRPr lang="en-US" dirty="0"/>
          </a:p>
        </p:txBody>
      </p:sp>
      <p:sp>
        <p:nvSpPr>
          <p:cNvPr id="162" name="Shape 162"/>
          <p:cNvSpPr/>
          <p:nvPr/>
        </p:nvSpPr>
        <p:spPr>
          <a:xfrm>
            <a:off x="6178550" y="2203450"/>
            <a:ext cx="1091605" cy="6350"/>
          </a:xfrm>
          <a:prstGeom prst="rect">
            <a:avLst/>
          </a:prstGeom>
          <a:solidFill>
            <a:srgbClr val="EBF1F2"/>
          </a:solidFill>
          <a:ln>
            <a:noFill/>
          </a:ln>
        </p:spPr>
        <p:txBody>
          <a:bodyPr rtlCol="0" anchor="ctr"/>
          <a:lstStyle/>
          <a:p>
            <a:endParaRPr lang="en-US" dirty="0"/>
          </a:p>
        </p:txBody>
      </p:sp>
      <p:sp>
        <p:nvSpPr>
          <p:cNvPr id="163" name="Shape 163"/>
          <p:cNvSpPr/>
          <p:nvPr/>
        </p:nvSpPr>
        <p:spPr>
          <a:xfrm>
            <a:off x="6178550" y="1981200"/>
            <a:ext cx="338534" cy="168275"/>
          </a:xfrm>
          <a:prstGeom prst="roundRect">
            <a:avLst>
              <a:gd name="adj" fmla="val 22642"/>
            </a:avLst>
          </a:prstGeom>
          <a:solidFill>
            <a:srgbClr val="F5F8F6"/>
          </a:solidFill>
          <a:ln>
            <a:noFill/>
          </a:ln>
        </p:spPr>
        <p:txBody>
          <a:bodyPr rtlCol="0" anchor="ctr"/>
          <a:lstStyle/>
          <a:p>
            <a:endParaRPr lang="en-US" dirty="0"/>
          </a:p>
        </p:txBody>
      </p:sp>
      <p:sp>
        <p:nvSpPr>
          <p:cNvPr id="164" name="Shape 164"/>
          <p:cNvSpPr/>
          <p:nvPr/>
        </p:nvSpPr>
        <p:spPr>
          <a:xfrm>
            <a:off x="6178550" y="1981200"/>
            <a:ext cx="338534" cy="6350"/>
          </a:xfrm>
          <a:prstGeom prst="rect">
            <a:avLst/>
          </a:prstGeom>
          <a:solidFill>
            <a:srgbClr val="BEC1BE"/>
          </a:solidFill>
          <a:ln>
            <a:noFill/>
          </a:ln>
        </p:spPr>
        <p:txBody>
          <a:bodyPr rtlCol="0" anchor="ctr"/>
          <a:lstStyle/>
          <a:p>
            <a:endParaRPr lang="en-US" dirty="0"/>
          </a:p>
        </p:txBody>
      </p:sp>
      <p:sp>
        <p:nvSpPr>
          <p:cNvPr id="165" name="Shape 165"/>
          <p:cNvSpPr/>
          <p:nvPr/>
        </p:nvSpPr>
        <p:spPr>
          <a:xfrm>
            <a:off x="6510734" y="1981200"/>
            <a:ext cx="6350" cy="168275"/>
          </a:xfrm>
          <a:prstGeom prst="rect">
            <a:avLst/>
          </a:prstGeom>
          <a:solidFill>
            <a:srgbClr val="BEC1BE"/>
          </a:solidFill>
          <a:ln>
            <a:noFill/>
          </a:ln>
        </p:spPr>
        <p:txBody>
          <a:bodyPr rtlCol="0" anchor="ctr"/>
          <a:lstStyle/>
          <a:p>
            <a:endParaRPr lang="en-US" dirty="0"/>
          </a:p>
        </p:txBody>
      </p:sp>
      <p:sp>
        <p:nvSpPr>
          <p:cNvPr id="166" name="Shape 166"/>
          <p:cNvSpPr/>
          <p:nvPr/>
        </p:nvSpPr>
        <p:spPr>
          <a:xfrm>
            <a:off x="6178550" y="2136775"/>
            <a:ext cx="338534" cy="12700"/>
          </a:xfrm>
          <a:prstGeom prst="rect">
            <a:avLst/>
          </a:prstGeom>
          <a:solidFill>
            <a:srgbClr val="BEC1BE"/>
          </a:solidFill>
          <a:ln>
            <a:noFill/>
          </a:ln>
        </p:spPr>
        <p:txBody>
          <a:bodyPr rtlCol="0" anchor="ctr"/>
          <a:lstStyle/>
          <a:p>
            <a:endParaRPr lang="en-US" dirty="0"/>
          </a:p>
        </p:txBody>
      </p:sp>
      <p:sp>
        <p:nvSpPr>
          <p:cNvPr id="167" name="Shape 167"/>
          <p:cNvSpPr/>
          <p:nvPr/>
        </p:nvSpPr>
        <p:spPr>
          <a:xfrm>
            <a:off x="6178550" y="1981200"/>
            <a:ext cx="6350" cy="168275"/>
          </a:xfrm>
          <a:prstGeom prst="rect">
            <a:avLst/>
          </a:prstGeom>
          <a:solidFill>
            <a:srgbClr val="BEC1BE"/>
          </a:solidFill>
          <a:ln>
            <a:noFill/>
          </a:ln>
        </p:spPr>
        <p:txBody>
          <a:bodyPr rtlCol="0" anchor="ctr"/>
          <a:lstStyle/>
          <a:p>
            <a:endParaRPr lang="en-US" dirty="0"/>
          </a:p>
        </p:txBody>
      </p:sp>
      <p:sp>
        <p:nvSpPr>
          <p:cNvPr id="168" name="Shape 168"/>
          <p:cNvSpPr/>
          <p:nvPr/>
        </p:nvSpPr>
        <p:spPr>
          <a:xfrm>
            <a:off x="7270155" y="2203450"/>
            <a:ext cx="1578570" cy="6350"/>
          </a:xfrm>
          <a:prstGeom prst="rect">
            <a:avLst/>
          </a:prstGeom>
          <a:solidFill>
            <a:srgbClr val="EBF1F2"/>
          </a:solidFill>
          <a:ln>
            <a:noFill/>
          </a:ln>
        </p:spPr>
        <p:txBody>
          <a:bodyPr rtlCol="0" anchor="ctr"/>
          <a:lstStyle/>
          <a:p>
            <a:endParaRPr lang="en-US" dirty="0"/>
          </a:p>
        </p:txBody>
      </p:sp>
      <p:sp>
        <p:nvSpPr>
          <p:cNvPr id="169" name="Shape 169"/>
          <p:cNvSpPr/>
          <p:nvPr/>
        </p:nvSpPr>
        <p:spPr>
          <a:xfrm>
            <a:off x="6178550" y="2632670"/>
            <a:ext cx="1091605" cy="6350"/>
          </a:xfrm>
          <a:prstGeom prst="rect">
            <a:avLst/>
          </a:prstGeom>
          <a:solidFill>
            <a:srgbClr val="EBF1F2"/>
          </a:solidFill>
          <a:ln>
            <a:noFill/>
          </a:ln>
        </p:spPr>
        <p:txBody>
          <a:bodyPr rtlCol="0" anchor="ctr"/>
          <a:lstStyle/>
          <a:p>
            <a:endParaRPr lang="en-US" dirty="0"/>
          </a:p>
        </p:txBody>
      </p:sp>
      <p:sp>
        <p:nvSpPr>
          <p:cNvPr id="170" name="Shape 170"/>
          <p:cNvSpPr/>
          <p:nvPr/>
        </p:nvSpPr>
        <p:spPr>
          <a:xfrm>
            <a:off x="6178550" y="2276475"/>
            <a:ext cx="577453" cy="168275"/>
          </a:xfrm>
          <a:prstGeom prst="roundRect">
            <a:avLst>
              <a:gd name="adj" fmla="val 22642"/>
            </a:avLst>
          </a:prstGeom>
          <a:solidFill>
            <a:srgbClr val="F5F8F6"/>
          </a:solidFill>
          <a:ln>
            <a:noFill/>
          </a:ln>
        </p:spPr>
        <p:txBody>
          <a:bodyPr rtlCol="0" anchor="ctr"/>
          <a:lstStyle/>
          <a:p>
            <a:endParaRPr lang="en-US" dirty="0"/>
          </a:p>
        </p:txBody>
      </p:sp>
      <p:sp>
        <p:nvSpPr>
          <p:cNvPr id="171" name="Shape 171"/>
          <p:cNvSpPr/>
          <p:nvPr/>
        </p:nvSpPr>
        <p:spPr>
          <a:xfrm>
            <a:off x="6178550" y="2276475"/>
            <a:ext cx="577453" cy="6350"/>
          </a:xfrm>
          <a:prstGeom prst="rect">
            <a:avLst/>
          </a:prstGeom>
          <a:solidFill>
            <a:srgbClr val="BEC1BE"/>
          </a:solidFill>
          <a:ln>
            <a:noFill/>
          </a:ln>
        </p:spPr>
        <p:txBody>
          <a:bodyPr rtlCol="0" anchor="ctr"/>
          <a:lstStyle/>
          <a:p>
            <a:endParaRPr lang="en-US" dirty="0"/>
          </a:p>
        </p:txBody>
      </p:sp>
      <p:sp>
        <p:nvSpPr>
          <p:cNvPr id="172" name="Shape 172"/>
          <p:cNvSpPr/>
          <p:nvPr/>
        </p:nvSpPr>
        <p:spPr>
          <a:xfrm>
            <a:off x="6749653" y="2276475"/>
            <a:ext cx="6350" cy="168275"/>
          </a:xfrm>
          <a:prstGeom prst="rect">
            <a:avLst/>
          </a:prstGeom>
          <a:solidFill>
            <a:srgbClr val="BEC1BE"/>
          </a:solidFill>
          <a:ln>
            <a:noFill/>
          </a:ln>
        </p:spPr>
        <p:txBody>
          <a:bodyPr rtlCol="0" anchor="ctr"/>
          <a:lstStyle/>
          <a:p>
            <a:endParaRPr lang="en-US" dirty="0"/>
          </a:p>
        </p:txBody>
      </p:sp>
      <p:sp>
        <p:nvSpPr>
          <p:cNvPr id="173" name="Shape 173"/>
          <p:cNvSpPr/>
          <p:nvPr/>
        </p:nvSpPr>
        <p:spPr>
          <a:xfrm>
            <a:off x="6178550" y="2432050"/>
            <a:ext cx="577453" cy="12700"/>
          </a:xfrm>
          <a:prstGeom prst="rect">
            <a:avLst/>
          </a:prstGeom>
          <a:solidFill>
            <a:srgbClr val="BEC1BE"/>
          </a:solidFill>
          <a:ln>
            <a:noFill/>
          </a:ln>
        </p:spPr>
        <p:txBody>
          <a:bodyPr rtlCol="0" anchor="ctr"/>
          <a:lstStyle/>
          <a:p>
            <a:endParaRPr lang="en-US" dirty="0"/>
          </a:p>
        </p:txBody>
      </p:sp>
      <p:sp>
        <p:nvSpPr>
          <p:cNvPr id="174" name="Shape 174"/>
          <p:cNvSpPr/>
          <p:nvPr/>
        </p:nvSpPr>
        <p:spPr>
          <a:xfrm>
            <a:off x="6178550" y="2276475"/>
            <a:ext cx="6350" cy="168275"/>
          </a:xfrm>
          <a:prstGeom prst="rect">
            <a:avLst/>
          </a:prstGeom>
          <a:solidFill>
            <a:srgbClr val="BEC1BE"/>
          </a:solidFill>
          <a:ln>
            <a:noFill/>
          </a:ln>
        </p:spPr>
        <p:txBody>
          <a:bodyPr rtlCol="0" anchor="ctr"/>
          <a:lstStyle/>
          <a:p>
            <a:endParaRPr lang="en-US" dirty="0"/>
          </a:p>
        </p:txBody>
      </p:sp>
      <p:sp>
        <p:nvSpPr>
          <p:cNvPr id="175" name="Shape 175"/>
          <p:cNvSpPr/>
          <p:nvPr/>
        </p:nvSpPr>
        <p:spPr>
          <a:xfrm>
            <a:off x="7270155" y="2632670"/>
            <a:ext cx="1578570" cy="6350"/>
          </a:xfrm>
          <a:prstGeom prst="rect">
            <a:avLst/>
          </a:prstGeom>
          <a:solidFill>
            <a:srgbClr val="EBF1F2"/>
          </a:solidFill>
          <a:ln>
            <a:noFill/>
          </a:ln>
        </p:spPr>
        <p:txBody>
          <a:bodyPr rtlCol="0" anchor="ctr"/>
          <a:lstStyle/>
          <a:p>
            <a:endParaRPr lang="en-US" dirty="0"/>
          </a:p>
        </p:txBody>
      </p:sp>
      <p:sp>
        <p:nvSpPr>
          <p:cNvPr id="176" name="Shape 176"/>
          <p:cNvSpPr/>
          <p:nvPr/>
        </p:nvSpPr>
        <p:spPr>
          <a:xfrm>
            <a:off x="6178550" y="2927945"/>
            <a:ext cx="1091605" cy="6350"/>
          </a:xfrm>
          <a:prstGeom prst="rect">
            <a:avLst/>
          </a:prstGeom>
          <a:solidFill>
            <a:srgbClr val="EBF1F2"/>
          </a:solidFill>
          <a:ln>
            <a:noFill/>
          </a:ln>
        </p:spPr>
        <p:txBody>
          <a:bodyPr rtlCol="0" anchor="ctr"/>
          <a:lstStyle/>
          <a:p>
            <a:endParaRPr lang="en-US" dirty="0"/>
          </a:p>
        </p:txBody>
      </p:sp>
      <p:sp>
        <p:nvSpPr>
          <p:cNvPr id="177" name="Shape 177"/>
          <p:cNvSpPr/>
          <p:nvPr/>
        </p:nvSpPr>
        <p:spPr>
          <a:xfrm>
            <a:off x="6178550" y="2705695"/>
            <a:ext cx="781149" cy="168275"/>
          </a:xfrm>
          <a:prstGeom prst="roundRect">
            <a:avLst>
              <a:gd name="adj" fmla="val 22642"/>
            </a:avLst>
          </a:prstGeom>
          <a:solidFill>
            <a:srgbClr val="F5F8F6"/>
          </a:solidFill>
          <a:ln>
            <a:noFill/>
          </a:ln>
        </p:spPr>
        <p:txBody>
          <a:bodyPr rtlCol="0" anchor="ctr"/>
          <a:lstStyle/>
          <a:p>
            <a:endParaRPr lang="en-US" dirty="0"/>
          </a:p>
        </p:txBody>
      </p:sp>
      <p:sp>
        <p:nvSpPr>
          <p:cNvPr id="178" name="Shape 178"/>
          <p:cNvSpPr/>
          <p:nvPr/>
        </p:nvSpPr>
        <p:spPr>
          <a:xfrm>
            <a:off x="6178550" y="2705695"/>
            <a:ext cx="781149" cy="6350"/>
          </a:xfrm>
          <a:prstGeom prst="rect">
            <a:avLst/>
          </a:prstGeom>
          <a:solidFill>
            <a:srgbClr val="BEC1BE"/>
          </a:solidFill>
          <a:ln>
            <a:noFill/>
          </a:ln>
        </p:spPr>
        <p:txBody>
          <a:bodyPr rtlCol="0" anchor="ctr"/>
          <a:lstStyle/>
          <a:p>
            <a:endParaRPr lang="en-US" dirty="0"/>
          </a:p>
        </p:txBody>
      </p:sp>
      <p:sp>
        <p:nvSpPr>
          <p:cNvPr id="179" name="Shape 179"/>
          <p:cNvSpPr/>
          <p:nvPr/>
        </p:nvSpPr>
        <p:spPr>
          <a:xfrm>
            <a:off x="6953349" y="2705695"/>
            <a:ext cx="6350" cy="168275"/>
          </a:xfrm>
          <a:prstGeom prst="rect">
            <a:avLst/>
          </a:prstGeom>
          <a:solidFill>
            <a:srgbClr val="BEC1BE"/>
          </a:solidFill>
          <a:ln>
            <a:noFill/>
          </a:ln>
        </p:spPr>
        <p:txBody>
          <a:bodyPr rtlCol="0" anchor="ctr"/>
          <a:lstStyle/>
          <a:p>
            <a:endParaRPr lang="en-US" dirty="0"/>
          </a:p>
        </p:txBody>
      </p:sp>
      <p:sp>
        <p:nvSpPr>
          <p:cNvPr id="180" name="Shape 180"/>
          <p:cNvSpPr/>
          <p:nvPr/>
        </p:nvSpPr>
        <p:spPr>
          <a:xfrm>
            <a:off x="6178550" y="2861270"/>
            <a:ext cx="781149" cy="12700"/>
          </a:xfrm>
          <a:prstGeom prst="rect">
            <a:avLst/>
          </a:prstGeom>
          <a:solidFill>
            <a:srgbClr val="BEC1BE"/>
          </a:solidFill>
          <a:ln>
            <a:noFill/>
          </a:ln>
        </p:spPr>
        <p:txBody>
          <a:bodyPr rtlCol="0" anchor="ctr"/>
          <a:lstStyle/>
          <a:p>
            <a:endParaRPr lang="en-US" dirty="0"/>
          </a:p>
        </p:txBody>
      </p:sp>
      <p:sp>
        <p:nvSpPr>
          <p:cNvPr id="181" name="Shape 181"/>
          <p:cNvSpPr/>
          <p:nvPr/>
        </p:nvSpPr>
        <p:spPr>
          <a:xfrm>
            <a:off x="6178550" y="2705695"/>
            <a:ext cx="6350" cy="168275"/>
          </a:xfrm>
          <a:prstGeom prst="rect">
            <a:avLst/>
          </a:prstGeom>
          <a:solidFill>
            <a:srgbClr val="BEC1BE"/>
          </a:solidFill>
          <a:ln>
            <a:noFill/>
          </a:ln>
        </p:spPr>
        <p:txBody>
          <a:bodyPr rtlCol="0" anchor="ctr"/>
          <a:lstStyle/>
          <a:p>
            <a:endParaRPr lang="en-US" dirty="0"/>
          </a:p>
        </p:txBody>
      </p:sp>
      <p:sp>
        <p:nvSpPr>
          <p:cNvPr id="182" name="Shape 182"/>
          <p:cNvSpPr/>
          <p:nvPr/>
        </p:nvSpPr>
        <p:spPr>
          <a:xfrm>
            <a:off x="7270155" y="2927945"/>
            <a:ext cx="1578570" cy="6350"/>
          </a:xfrm>
          <a:prstGeom prst="rect">
            <a:avLst/>
          </a:prstGeom>
          <a:solidFill>
            <a:srgbClr val="EBF1F2"/>
          </a:solidFill>
          <a:ln>
            <a:noFill/>
          </a:ln>
        </p:spPr>
        <p:txBody>
          <a:bodyPr rtlCol="0" anchor="ctr"/>
          <a:lstStyle/>
          <a:p>
            <a:endParaRPr lang="en-US" dirty="0"/>
          </a:p>
        </p:txBody>
      </p:sp>
      <p:sp>
        <p:nvSpPr>
          <p:cNvPr id="183" name="Shape 183"/>
          <p:cNvSpPr/>
          <p:nvPr/>
        </p:nvSpPr>
        <p:spPr>
          <a:xfrm>
            <a:off x="6178550" y="3223220"/>
            <a:ext cx="1091605" cy="6350"/>
          </a:xfrm>
          <a:prstGeom prst="rect">
            <a:avLst/>
          </a:prstGeom>
          <a:solidFill>
            <a:srgbClr val="EBF1F2"/>
          </a:solidFill>
          <a:ln>
            <a:noFill/>
          </a:ln>
        </p:spPr>
        <p:txBody>
          <a:bodyPr rtlCol="0" anchor="ctr"/>
          <a:lstStyle/>
          <a:p>
            <a:endParaRPr lang="en-US" dirty="0"/>
          </a:p>
        </p:txBody>
      </p:sp>
      <p:sp>
        <p:nvSpPr>
          <p:cNvPr id="184" name="Shape 184"/>
          <p:cNvSpPr/>
          <p:nvPr/>
        </p:nvSpPr>
        <p:spPr>
          <a:xfrm>
            <a:off x="6178550" y="3000970"/>
            <a:ext cx="632222" cy="168275"/>
          </a:xfrm>
          <a:prstGeom prst="roundRect">
            <a:avLst>
              <a:gd name="adj" fmla="val 22642"/>
            </a:avLst>
          </a:prstGeom>
          <a:solidFill>
            <a:srgbClr val="F5F8F6"/>
          </a:solidFill>
          <a:ln>
            <a:noFill/>
          </a:ln>
        </p:spPr>
        <p:txBody>
          <a:bodyPr rtlCol="0" anchor="ctr"/>
          <a:lstStyle/>
          <a:p>
            <a:endParaRPr lang="en-US" dirty="0"/>
          </a:p>
        </p:txBody>
      </p:sp>
      <p:sp>
        <p:nvSpPr>
          <p:cNvPr id="185" name="Shape 185"/>
          <p:cNvSpPr/>
          <p:nvPr/>
        </p:nvSpPr>
        <p:spPr>
          <a:xfrm>
            <a:off x="6178550" y="3000970"/>
            <a:ext cx="632222" cy="6350"/>
          </a:xfrm>
          <a:prstGeom prst="rect">
            <a:avLst/>
          </a:prstGeom>
          <a:solidFill>
            <a:srgbClr val="BEC1BE"/>
          </a:solidFill>
          <a:ln>
            <a:noFill/>
          </a:ln>
        </p:spPr>
        <p:txBody>
          <a:bodyPr rtlCol="0" anchor="ctr"/>
          <a:lstStyle/>
          <a:p>
            <a:endParaRPr lang="en-US" dirty="0"/>
          </a:p>
        </p:txBody>
      </p:sp>
      <p:sp>
        <p:nvSpPr>
          <p:cNvPr id="186" name="Shape 186"/>
          <p:cNvSpPr/>
          <p:nvPr/>
        </p:nvSpPr>
        <p:spPr>
          <a:xfrm>
            <a:off x="6804422" y="3000970"/>
            <a:ext cx="6350" cy="168275"/>
          </a:xfrm>
          <a:prstGeom prst="rect">
            <a:avLst/>
          </a:prstGeom>
          <a:solidFill>
            <a:srgbClr val="BEC1BE"/>
          </a:solidFill>
          <a:ln>
            <a:noFill/>
          </a:ln>
        </p:spPr>
        <p:txBody>
          <a:bodyPr rtlCol="0" anchor="ctr"/>
          <a:lstStyle/>
          <a:p>
            <a:endParaRPr lang="en-US" dirty="0"/>
          </a:p>
        </p:txBody>
      </p:sp>
      <p:sp>
        <p:nvSpPr>
          <p:cNvPr id="187" name="Shape 187"/>
          <p:cNvSpPr/>
          <p:nvPr/>
        </p:nvSpPr>
        <p:spPr>
          <a:xfrm>
            <a:off x="6178550" y="3156545"/>
            <a:ext cx="632222" cy="12700"/>
          </a:xfrm>
          <a:prstGeom prst="rect">
            <a:avLst/>
          </a:prstGeom>
          <a:solidFill>
            <a:srgbClr val="BEC1BE"/>
          </a:solidFill>
          <a:ln>
            <a:noFill/>
          </a:ln>
        </p:spPr>
        <p:txBody>
          <a:bodyPr rtlCol="0" anchor="ctr"/>
          <a:lstStyle/>
          <a:p>
            <a:endParaRPr lang="en-US" dirty="0"/>
          </a:p>
        </p:txBody>
      </p:sp>
      <p:sp>
        <p:nvSpPr>
          <p:cNvPr id="188" name="Shape 188"/>
          <p:cNvSpPr/>
          <p:nvPr/>
        </p:nvSpPr>
        <p:spPr>
          <a:xfrm>
            <a:off x="6178550" y="3000970"/>
            <a:ext cx="6350" cy="168275"/>
          </a:xfrm>
          <a:prstGeom prst="rect">
            <a:avLst/>
          </a:prstGeom>
          <a:solidFill>
            <a:srgbClr val="BEC1BE"/>
          </a:solidFill>
          <a:ln>
            <a:noFill/>
          </a:ln>
        </p:spPr>
        <p:txBody>
          <a:bodyPr rtlCol="0" anchor="ctr"/>
          <a:lstStyle/>
          <a:p>
            <a:endParaRPr lang="en-US" dirty="0"/>
          </a:p>
        </p:txBody>
      </p:sp>
      <p:sp>
        <p:nvSpPr>
          <p:cNvPr id="189" name="Shape 189"/>
          <p:cNvSpPr/>
          <p:nvPr/>
        </p:nvSpPr>
        <p:spPr>
          <a:xfrm>
            <a:off x="7270155" y="3223220"/>
            <a:ext cx="1578570" cy="6350"/>
          </a:xfrm>
          <a:prstGeom prst="rect">
            <a:avLst/>
          </a:prstGeom>
          <a:solidFill>
            <a:srgbClr val="EBF1F2"/>
          </a:solidFill>
          <a:ln>
            <a:noFill/>
          </a:ln>
        </p:spPr>
        <p:txBody>
          <a:bodyPr rtlCol="0" anchor="ctr"/>
          <a:lstStyle/>
          <a:p>
            <a:endParaRPr lang="en-US" dirty="0"/>
          </a:p>
        </p:txBody>
      </p:sp>
      <p:sp>
        <p:nvSpPr>
          <p:cNvPr id="190" name="Shape 190"/>
          <p:cNvSpPr/>
          <p:nvPr/>
        </p:nvSpPr>
        <p:spPr>
          <a:xfrm>
            <a:off x="6178550" y="3652441"/>
            <a:ext cx="1091605" cy="6350"/>
          </a:xfrm>
          <a:prstGeom prst="rect">
            <a:avLst/>
          </a:prstGeom>
          <a:solidFill>
            <a:srgbClr val="EBF1F2"/>
          </a:solidFill>
          <a:ln>
            <a:noFill/>
          </a:ln>
        </p:spPr>
        <p:txBody>
          <a:bodyPr rtlCol="0" anchor="ctr"/>
          <a:lstStyle/>
          <a:p>
            <a:endParaRPr lang="en-US" dirty="0"/>
          </a:p>
        </p:txBody>
      </p:sp>
      <p:sp>
        <p:nvSpPr>
          <p:cNvPr id="191" name="Shape 191"/>
          <p:cNvSpPr/>
          <p:nvPr/>
        </p:nvSpPr>
        <p:spPr>
          <a:xfrm>
            <a:off x="6178550" y="3296245"/>
            <a:ext cx="263723" cy="168275"/>
          </a:xfrm>
          <a:prstGeom prst="roundRect">
            <a:avLst>
              <a:gd name="adj" fmla="val 22642"/>
            </a:avLst>
          </a:prstGeom>
          <a:solidFill>
            <a:srgbClr val="F5F8F6"/>
          </a:solidFill>
          <a:ln>
            <a:noFill/>
          </a:ln>
        </p:spPr>
        <p:txBody>
          <a:bodyPr rtlCol="0" anchor="ctr"/>
          <a:lstStyle/>
          <a:p>
            <a:endParaRPr lang="en-US" dirty="0"/>
          </a:p>
        </p:txBody>
      </p:sp>
      <p:sp>
        <p:nvSpPr>
          <p:cNvPr id="192" name="Shape 192"/>
          <p:cNvSpPr/>
          <p:nvPr/>
        </p:nvSpPr>
        <p:spPr>
          <a:xfrm>
            <a:off x="6178550" y="3296245"/>
            <a:ext cx="263723" cy="6350"/>
          </a:xfrm>
          <a:prstGeom prst="rect">
            <a:avLst/>
          </a:prstGeom>
          <a:solidFill>
            <a:srgbClr val="BEC1BE"/>
          </a:solidFill>
          <a:ln>
            <a:noFill/>
          </a:ln>
        </p:spPr>
        <p:txBody>
          <a:bodyPr rtlCol="0" anchor="ctr"/>
          <a:lstStyle/>
          <a:p>
            <a:endParaRPr lang="en-US" dirty="0"/>
          </a:p>
        </p:txBody>
      </p:sp>
      <p:sp>
        <p:nvSpPr>
          <p:cNvPr id="193" name="Shape 193"/>
          <p:cNvSpPr/>
          <p:nvPr/>
        </p:nvSpPr>
        <p:spPr>
          <a:xfrm>
            <a:off x="6435923" y="3296245"/>
            <a:ext cx="6350" cy="168275"/>
          </a:xfrm>
          <a:prstGeom prst="rect">
            <a:avLst/>
          </a:prstGeom>
          <a:solidFill>
            <a:srgbClr val="BEC1BE"/>
          </a:solidFill>
          <a:ln>
            <a:noFill/>
          </a:ln>
        </p:spPr>
        <p:txBody>
          <a:bodyPr rtlCol="0" anchor="ctr"/>
          <a:lstStyle/>
          <a:p>
            <a:endParaRPr lang="en-US" dirty="0"/>
          </a:p>
        </p:txBody>
      </p:sp>
      <p:sp>
        <p:nvSpPr>
          <p:cNvPr id="194" name="Shape 194"/>
          <p:cNvSpPr/>
          <p:nvPr/>
        </p:nvSpPr>
        <p:spPr>
          <a:xfrm>
            <a:off x="6178550" y="3451820"/>
            <a:ext cx="263723" cy="12700"/>
          </a:xfrm>
          <a:prstGeom prst="rect">
            <a:avLst/>
          </a:prstGeom>
          <a:solidFill>
            <a:srgbClr val="BEC1BE"/>
          </a:solidFill>
          <a:ln>
            <a:noFill/>
          </a:ln>
        </p:spPr>
        <p:txBody>
          <a:bodyPr rtlCol="0" anchor="ctr"/>
          <a:lstStyle/>
          <a:p>
            <a:endParaRPr lang="en-US" dirty="0"/>
          </a:p>
        </p:txBody>
      </p:sp>
      <p:sp>
        <p:nvSpPr>
          <p:cNvPr id="195" name="Shape 195"/>
          <p:cNvSpPr/>
          <p:nvPr/>
        </p:nvSpPr>
        <p:spPr>
          <a:xfrm>
            <a:off x="6178550" y="3296245"/>
            <a:ext cx="6350" cy="168275"/>
          </a:xfrm>
          <a:prstGeom prst="rect">
            <a:avLst/>
          </a:prstGeom>
          <a:solidFill>
            <a:srgbClr val="BEC1BE"/>
          </a:solidFill>
          <a:ln>
            <a:noFill/>
          </a:ln>
        </p:spPr>
        <p:txBody>
          <a:bodyPr rtlCol="0" anchor="ctr"/>
          <a:lstStyle/>
          <a:p>
            <a:endParaRPr lang="en-US" dirty="0"/>
          </a:p>
        </p:txBody>
      </p:sp>
      <p:sp>
        <p:nvSpPr>
          <p:cNvPr id="196" name="Shape 196"/>
          <p:cNvSpPr/>
          <p:nvPr/>
        </p:nvSpPr>
        <p:spPr>
          <a:xfrm>
            <a:off x="6465491" y="3296245"/>
            <a:ext cx="518815" cy="168275"/>
          </a:xfrm>
          <a:prstGeom prst="roundRect">
            <a:avLst>
              <a:gd name="adj" fmla="val 22642"/>
            </a:avLst>
          </a:prstGeom>
          <a:solidFill>
            <a:srgbClr val="F5F8F6"/>
          </a:solidFill>
          <a:ln>
            <a:noFill/>
          </a:ln>
        </p:spPr>
        <p:txBody>
          <a:bodyPr rtlCol="0" anchor="ctr"/>
          <a:lstStyle/>
          <a:p>
            <a:endParaRPr lang="en-US" dirty="0"/>
          </a:p>
        </p:txBody>
      </p:sp>
      <p:sp>
        <p:nvSpPr>
          <p:cNvPr id="197" name="Shape 197"/>
          <p:cNvSpPr/>
          <p:nvPr/>
        </p:nvSpPr>
        <p:spPr>
          <a:xfrm>
            <a:off x="6465491" y="3296245"/>
            <a:ext cx="518815" cy="6350"/>
          </a:xfrm>
          <a:prstGeom prst="rect">
            <a:avLst/>
          </a:prstGeom>
          <a:solidFill>
            <a:srgbClr val="BEC1BE"/>
          </a:solidFill>
          <a:ln>
            <a:noFill/>
          </a:ln>
        </p:spPr>
        <p:txBody>
          <a:bodyPr rtlCol="0" anchor="ctr"/>
          <a:lstStyle/>
          <a:p>
            <a:endParaRPr lang="en-US" dirty="0"/>
          </a:p>
        </p:txBody>
      </p:sp>
      <p:sp>
        <p:nvSpPr>
          <p:cNvPr id="198" name="Shape 198"/>
          <p:cNvSpPr/>
          <p:nvPr/>
        </p:nvSpPr>
        <p:spPr>
          <a:xfrm>
            <a:off x="6977955" y="3296245"/>
            <a:ext cx="6350" cy="168275"/>
          </a:xfrm>
          <a:prstGeom prst="rect">
            <a:avLst/>
          </a:prstGeom>
          <a:solidFill>
            <a:srgbClr val="BEC1BE"/>
          </a:solidFill>
          <a:ln>
            <a:noFill/>
          </a:ln>
        </p:spPr>
        <p:txBody>
          <a:bodyPr rtlCol="0" anchor="ctr"/>
          <a:lstStyle/>
          <a:p>
            <a:endParaRPr lang="en-US" dirty="0"/>
          </a:p>
        </p:txBody>
      </p:sp>
      <p:sp>
        <p:nvSpPr>
          <p:cNvPr id="199" name="Shape 199"/>
          <p:cNvSpPr/>
          <p:nvPr/>
        </p:nvSpPr>
        <p:spPr>
          <a:xfrm>
            <a:off x="6465491" y="3451820"/>
            <a:ext cx="518815" cy="12700"/>
          </a:xfrm>
          <a:prstGeom prst="rect">
            <a:avLst/>
          </a:prstGeom>
          <a:solidFill>
            <a:srgbClr val="BEC1BE"/>
          </a:solidFill>
          <a:ln>
            <a:noFill/>
          </a:ln>
        </p:spPr>
        <p:txBody>
          <a:bodyPr rtlCol="0" anchor="ctr"/>
          <a:lstStyle/>
          <a:p>
            <a:endParaRPr lang="en-US" dirty="0"/>
          </a:p>
        </p:txBody>
      </p:sp>
      <p:sp>
        <p:nvSpPr>
          <p:cNvPr id="200" name="Shape 200"/>
          <p:cNvSpPr/>
          <p:nvPr/>
        </p:nvSpPr>
        <p:spPr>
          <a:xfrm>
            <a:off x="6465491" y="3296245"/>
            <a:ext cx="6350" cy="168275"/>
          </a:xfrm>
          <a:prstGeom prst="rect">
            <a:avLst/>
          </a:prstGeom>
          <a:solidFill>
            <a:srgbClr val="BEC1BE"/>
          </a:solidFill>
          <a:ln>
            <a:noFill/>
          </a:ln>
        </p:spPr>
        <p:txBody>
          <a:bodyPr rtlCol="0" anchor="ctr"/>
          <a:lstStyle/>
          <a:p>
            <a:endParaRPr lang="en-US" dirty="0"/>
          </a:p>
        </p:txBody>
      </p:sp>
      <p:sp>
        <p:nvSpPr>
          <p:cNvPr id="201" name="Shape 201"/>
          <p:cNvSpPr/>
          <p:nvPr/>
        </p:nvSpPr>
        <p:spPr>
          <a:xfrm>
            <a:off x="7270155" y="3652441"/>
            <a:ext cx="1578570" cy="6350"/>
          </a:xfrm>
          <a:prstGeom prst="rect">
            <a:avLst/>
          </a:prstGeom>
          <a:solidFill>
            <a:srgbClr val="EBF1F2"/>
          </a:solidFill>
          <a:ln>
            <a:noFill/>
          </a:ln>
        </p:spPr>
        <p:txBody>
          <a:bodyPr rtlCol="0" anchor="ctr"/>
          <a:lstStyle/>
          <a:p>
            <a:endParaRPr lang="en-US" dirty="0"/>
          </a:p>
        </p:txBody>
      </p:sp>
      <p:sp>
        <p:nvSpPr>
          <p:cNvPr id="202" name="Shape 202"/>
          <p:cNvSpPr/>
          <p:nvPr/>
        </p:nvSpPr>
        <p:spPr>
          <a:xfrm>
            <a:off x="6178550" y="4081661"/>
            <a:ext cx="1091605" cy="6350"/>
          </a:xfrm>
          <a:prstGeom prst="rect">
            <a:avLst/>
          </a:prstGeom>
          <a:solidFill>
            <a:srgbClr val="EBF1F2"/>
          </a:solidFill>
          <a:ln>
            <a:noFill/>
          </a:ln>
        </p:spPr>
        <p:txBody>
          <a:bodyPr rtlCol="0" anchor="ctr"/>
          <a:lstStyle/>
          <a:p>
            <a:endParaRPr lang="en-US" dirty="0"/>
          </a:p>
        </p:txBody>
      </p:sp>
      <p:sp>
        <p:nvSpPr>
          <p:cNvPr id="203" name="Shape 203"/>
          <p:cNvSpPr/>
          <p:nvPr/>
        </p:nvSpPr>
        <p:spPr>
          <a:xfrm>
            <a:off x="6178550" y="3725466"/>
            <a:ext cx="342999" cy="168275"/>
          </a:xfrm>
          <a:prstGeom prst="roundRect">
            <a:avLst>
              <a:gd name="adj" fmla="val 22642"/>
            </a:avLst>
          </a:prstGeom>
          <a:solidFill>
            <a:srgbClr val="F5F8F6"/>
          </a:solidFill>
          <a:ln>
            <a:noFill/>
          </a:ln>
        </p:spPr>
        <p:txBody>
          <a:bodyPr rtlCol="0" anchor="ctr"/>
          <a:lstStyle/>
          <a:p>
            <a:endParaRPr lang="en-US" dirty="0"/>
          </a:p>
        </p:txBody>
      </p:sp>
      <p:sp>
        <p:nvSpPr>
          <p:cNvPr id="204" name="Shape 204"/>
          <p:cNvSpPr/>
          <p:nvPr/>
        </p:nvSpPr>
        <p:spPr>
          <a:xfrm>
            <a:off x="6178550" y="3725466"/>
            <a:ext cx="342999" cy="6350"/>
          </a:xfrm>
          <a:prstGeom prst="rect">
            <a:avLst/>
          </a:prstGeom>
          <a:solidFill>
            <a:srgbClr val="BEC1BE"/>
          </a:solidFill>
          <a:ln>
            <a:noFill/>
          </a:ln>
        </p:spPr>
        <p:txBody>
          <a:bodyPr rtlCol="0" anchor="ctr"/>
          <a:lstStyle/>
          <a:p>
            <a:endParaRPr lang="en-US" dirty="0"/>
          </a:p>
        </p:txBody>
      </p:sp>
      <p:sp>
        <p:nvSpPr>
          <p:cNvPr id="205" name="Shape 205"/>
          <p:cNvSpPr/>
          <p:nvPr/>
        </p:nvSpPr>
        <p:spPr>
          <a:xfrm>
            <a:off x="6515199" y="3725466"/>
            <a:ext cx="6350" cy="168275"/>
          </a:xfrm>
          <a:prstGeom prst="rect">
            <a:avLst/>
          </a:prstGeom>
          <a:solidFill>
            <a:srgbClr val="BEC1BE"/>
          </a:solidFill>
          <a:ln>
            <a:noFill/>
          </a:ln>
        </p:spPr>
        <p:txBody>
          <a:bodyPr rtlCol="0" anchor="ctr"/>
          <a:lstStyle/>
          <a:p>
            <a:endParaRPr lang="en-US" dirty="0"/>
          </a:p>
        </p:txBody>
      </p:sp>
      <p:sp>
        <p:nvSpPr>
          <p:cNvPr id="206" name="Shape 206"/>
          <p:cNvSpPr/>
          <p:nvPr/>
        </p:nvSpPr>
        <p:spPr>
          <a:xfrm>
            <a:off x="6178550" y="3881041"/>
            <a:ext cx="342999" cy="12700"/>
          </a:xfrm>
          <a:prstGeom prst="rect">
            <a:avLst/>
          </a:prstGeom>
          <a:solidFill>
            <a:srgbClr val="BEC1BE"/>
          </a:solidFill>
          <a:ln>
            <a:noFill/>
          </a:ln>
        </p:spPr>
        <p:txBody>
          <a:bodyPr rtlCol="0" anchor="ctr"/>
          <a:lstStyle/>
          <a:p>
            <a:endParaRPr lang="en-US" dirty="0"/>
          </a:p>
        </p:txBody>
      </p:sp>
      <p:sp>
        <p:nvSpPr>
          <p:cNvPr id="207" name="Shape 207"/>
          <p:cNvSpPr/>
          <p:nvPr/>
        </p:nvSpPr>
        <p:spPr>
          <a:xfrm>
            <a:off x="6178550" y="3725466"/>
            <a:ext cx="6350" cy="168275"/>
          </a:xfrm>
          <a:prstGeom prst="rect">
            <a:avLst/>
          </a:prstGeom>
          <a:solidFill>
            <a:srgbClr val="BEC1BE"/>
          </a:solidFill>
          <a:ln>
            <a:noFill/>
          </a:ln>
        </p:spPr>
        <p:txBody>
          <a:bodyPr rtlCol="0" anchor="ctr"/>
          <a:lstStyle/>
          <a:p>
            <a:endParaRPr lang="en-US" dirty="0"/>
          </a:p>
        </p:txBody>
      </p:sp>
      <p:sp>
        <p:nvSpPr>
          <p:cNvPr id="208" name="Shape 208"/>
          <p:cNvSpPr/>
          <p:nvPr/>
        </p:nvSpPr>
        <p:spPr>
          <a:xfrm>
            <a:off x="7270155" y="4081661"/>
            <a:ext cx="1578570" cy="6350"/>
          </a:xfrm>
          <a:prstGeom prst="rect">
            <a:avLst/>
          </a:prstGeom>
          <a:solidFill>
            <a:srgbClr val="EBF1F2"/>
          </a:solidFill>
          <a:ln>
            <a:noFill/>
          </a:ln>
        </p:spPr>
        <p:txBody>
          <a:bodyPr rtlCol="0" anchor="ctr"/>
          <a:lstStyle/>
          <a:p>
            <a:endParaRPr lang="en-US" dirty="0"/>
          </a:p>
        </p:txBody>
      </p:sp>
      <p:sp>
        <p:nvSpPr>
          <p:cNvPr id="209" name="Shape 209"/>
          <p:cNvSpPr/>
          <p:nvPr/>
        </p:nvSpPr>
        <p:spPr>
          <a:xfrm>
            <a:off x="6178550" y="4510881"/>
            <a:ext cx="1091605" cy="6350"/>
          </a:xfrm>
          <a:prstGeom prst="rect">
            <a:avLst/>
          </a:prstGeom>
          <a:solidFill>
            <a:srgbClr val="EBF1F2"/>
          </a:solidFill>
          <a:ln>
            <a:noFill/>
          </a:ln>
        </p:spPr>
        <p:txBody>
          <a:bodyPr rtlCol="0" anchor="ctr"/>
          <a:lstStyle/>
          <a:p>
            <a:endParaRPr lang="en-US" dirty="0"/>
          </a:p>
        </p:txBody>
      </p:sp>
      <p:sp>
        <p:nvSpPr>
          <p:cNvPr id="210" name="Shape 210"/>
          <p:cNvSpPr/>
          <p:nvPr/>
        </p:nvSpPr>
        <p:spPr>
          <a:xfrm>
            <a:off x="6178550" y="4154686"/>
            <a:ext cx="605334" cy="168275"/>
          </a:xfrm>
          <a:prstGeom prst="roundRect">
            <a:avLst>
              <a:gd name="adj" fmla="val 22642"/>
            </a:avLst>
          </a:prstGeom>
          <a:solidFill>
            <a:srgbClr val="F5F8F6"/>
          </a:solidFill>
          <a:ln>
            <a:noFill/>
          </a:ln>
        </p:spPr>
        <p:txBody>
          <a:bodyPr rtlCol="0" anchor="ctr"/>
          <a:lstStyle/>
          <a:p>
            <a:endParaRPr lang="en-US" dirty="0"/>
          </a:p>
        </p:txBody>
      </p:sp>
      <p:sp>
        <p:nvSpPr>
          <p:cNvPr id="211" name="Shape 211"/>
          <p:cNvSpPr/>
          <p:nvPr/>
        </p:nvSpPr>
        <p:spPr>
          <a:xfrm>
            <a:off x="6178550" y="4154686"/>
            <a:ext cx="605334" cy="6350"/>
          </a:xfrm>
          <a:prstGeom prst="rect">
            <a:avLst/>
          </a:prstGeom>
          <a:solidFill>
            <a:srgbClr val="BEC1BE"/>
          </a:solidFill>
          <a:ln>
            <a:noFill/>
          </a:ln>
        </p:spPr>
        <p:txBody>
          <a:bodyPr rtlCol="0" anchor="ctr"/>
          <a:lstStyle/>
          <a:p>
            <a:endParaRPr lang="en-US" dirty="0"/>
          </a:p>
        </p:txBody>
      </p:sp>
      <p:sp>
        <p:nvSpPr>
          <p:cNvPr id="212" name="Shape 212"/>
          <p:cNvSpPr/>
          <p:nvPr/>
        </p:nvSpPr>
        <p:spPr>
          <a:xfrm>
            <a:off x="6777534" y="4154686"/>
            <a:ext cx="6350" cy="168275"/>
          </a:xfrm>
          <a:prstGeom prst="rect">
            <a:avLst/>
          </a:prstGeom>
          <a:solidFill>
            <a:srgbClr val="BEC1BE"/>
          </a:solidFill>
          <a:ln>
            <a:noFill/>
          </a:ln>
        </p:spPr>
        <p:txBody>
          <a:bodyPr rtlCol="0" anchor="ctr"/>
          <a:lstStyle/>
          <a:p>
            <a:endParaRPr lang="en-US" dirty="0"/>
          </a:p>
        </p:txBody>
      </p:sp>
      <p:sp>
        <p:nvSpPr>
          <p:cNvPr id="213" name="Shape 213"/>
          <p:cNvSpPr/>
          <p:nvPr/>
        </p:nvSpPr>
        <p:spPr>
          <a:xfrm>
            <a:off x="6178550" y="4310261"/>
            <a:ext cx="605334" cy="12700"/>
          </a:xfrm>
          <a:prstGeom prst="rect">
            <a:avLst/>
          </a:prstGeom>
          <a:solidFill>
            <a:srgbClr val="BEC1BE"/>
          </a:solidFill>
          <a:ln>
            <a:noFill/>
          </a:ln>
        </p:spPr>
        <p:txBody>
          <a:bodyPr rtlCol="0" anchor="ctr"/>
          <a:lstStyle/>
          <a:p>
            <a:endParaRPr lang="en-US" dirty="0"/>
          </a:p>
        </p:txBody>
      </p:sp>
      <p:sp>
        <p:nvSpPr>
          <p:cNvPr id="214" name="Shape 214"/>
          <p:cNvSpPr/>
          <p:nvPr/>
        </p:nvSpPr>
        <p:spPr>
          <a:xfrm>
            <a:off x="6178550" y="4154686"/>
            <a:ext cx="6350" cy="168275"/>
          </a:xfrm>
          <a:prstGeom prst="rect">
            <a:avLst/>
          </a:prstGeom>
          <a:solidFill>
            <a:srgbClr val="BEC1BE"/>
          </a:solidFill>
          <a:ln>
            <a:noFill/>
          </a:ln>
        </p:spPr>
        <p:txBody>
          <a:bodyPr rtlCol="0" anchor="ctr"/>
          <a:lstStyle/>
          <a:p>
            <a:endParaRPr lang="en-US" dirty="0"/>
          </a:p>
        </p:txBody>
      </p:sp>
      <p:sp>
        <p:nvSpPr>
          <p:cNvPr id="215" name="Shape 215"/>
          <p:cNvSpPr/>
          <p:nvPr/>
        </p:nvSpPr>
        <p:spPr>
          <a:xfrm>
            <a:off x="6807101" y="4154686"/>
            <a:ext cx="146447" cy="168275"/>
          </a:xfrm>
          <a:prstGeom prst="roundRect">
            <a:avLst>
              <a:gd name="adj" fmla="val 26016"/>
            </a:avLst>
          </a:prstGeom>
          <a:solidFill>
            <a:srgbClr val="F5F8F6"/>
          </a:solidFill>
          <a:ln>
            <a:noFill/>
          </a:ln>
        </p:spPr>
        <p:txBody>
          <a:bodyPr rtlCol="0" anchor="ctr"/>
          <a:lstStyle/>
          <a:p>
            <a:endParaRPr lang="en-US" dirty="0"/>
          </a:p>
        </p:txBody>
      </p:sp>
      <p:sp>
        <p:nvSpPr>
          <p:cNvPr id="216" name="Shape 216"/>
          <p:cNvSpPr/>
          <p:nvPr/>
        </p:nvSpPr>
        <p:spPr>
          <a:xfrm>
            <a:off x="6807101" y="4154686"/>
            <a:ext cx="146447" cy="6350"/>
          </a:xfrm>
          <a:prstGeom prst="rect">
            <a:avLst/>
          </a:prstGeom>
          <a:solidFill>
            <a:srgbClr val="BEC1BE"/>
          </a:solidFill>
          <a:ln>
            <a:noFill/>
          </a:ln>
        </p:spPr>
        <p:txBody>
          <a:bodyPr rtlCol="0" anchor="ctr"/>
          <a:lstStyle/>
          <a:p>
            <a:endParaRPr lang="en-US" dirty="0"/>
          </a:p>
        </p:txBody>
      </p:sp>
      <p:sp>
        <p:nvSpPr>
          <p:cNvPr id="217" name="Shape 217"/>
          <p:cNvSpPr/>
          <p:nvPr/>
        </p:nvSpPr>
        <p:spPr>
          <a:xfrm>
            <a:off x="6947198" y="4154686"/>
            <a:ext cx="6350" cy="168275"/>
          </a:xfrm>
          <a:prstGeom prst="rect">
            <a:avLst/>
          </a:prstGeom>
          <a:solidFill>
            <a:srgbClr val="BEC1BE"/>
          </a:solidFill>
          <a:ln>
            <a:noFill/>
          </a:ln>
        </p:spPr>
        <p:txBody>
          <a:bodyPr rtlCol="0" anchor="ctr"/>
          <a:lstStyle/>
          <a:p>
            <a:endParaRPr lang="en-US" dirty="0"/>
          </a:p>
        </p:txBody>
      </p:sp>
      <p:sp>
        <p:nvSpPr>
          <p:cNvPr id="218" name="Shape 218"/>
          <p:cNvSpPr/>
          <p:nvPr/>
        </p:nvSpPr>
        <p:spPr>
          <a:xfrm>
            <a:off x="6807101" y="4310261"/>
            <a:ext cx="146447" cy="12700"/>
          </a:xfrm>
          <a:prstGeom prst="rect">
            <a:avLst/>
          </a:prstGeom>
          <a:solidFill>
            <a:srgbClr val="BEC1BE"/>
          </a:solidFill>
          <a:ln>
            <a:noFill/>
          </a:ln>
        </p:spPr>
        <p:txBody>
          <a:bodyPr rtlCol="0" anchor="ctr"/>
          <a:lstStyle/>
          <a:p>
            <a:endParaRPr lang="en-US" dirty="0"/>
          </a:p>
        </p:txBody>
      </p:sp>
      <p:sp>
        <p:nvSpPr>
          <p:cNvPr id="219" name="Shape 219"/>
          <p:cNvSpPr/>
          <p:nvPr/>
        </p:nvSpPr>
        <p:spPr>
          <a:xfrm>
            <a:off x="6807101" y="4154686"/>
            <a:ext cx="6350" cy="168275"/>
          </a:xfrm>
          <a:prstGeom prst="rect">
            <a:avLst/>
          </a:prstGeom>
          <a:solidFill>
            <a:srgbClr val="BEC1BE"/>
          </a:solidFill>
          <a:ln>
            <a:noFill/>
          </a:ln>
        </p:spPr>
        <p:txBody>
          <a:bodyPr rtlCol="0" anchor="ctr"/>
          <a:lstStyle/>
          <a:p>
            <a:endParaRPr lang="en-US" dirty="0"/>
          </a:p>
        </p:txBody>
      </p:sp>
      <p:sp>
        <p:nvSpPr>
          <p:cNvPr id="220" name="Shape 220"/>
          <p:cNvSpPr/>
          <p:nvPr/>
        </p:nvSpPr>
        <p:spPr>
          <a:xfrm>
            <a:off x="7270155" y="4510881"/>
            <a:ext cx="1578570" cy="6350"/>
          </a:xfrm>
          <a:prstGeom prst="rect">
            <a:avLst/>
          </a:prstGeom>
          <a:solidFill>
            <a:srgbClr val="EBF1F2"/>
          </a:solidFill>
          <a:ln>
            <a:noFill/>
          </a:ln>
        </p:spPr>
        <p:txBody>
          <a:bodyPr rtlCol="0" anchor="ctr"/>
          <a:lstStyle/>
          <a:p>
            <a:endParaRPr lang="en-US" dirty="0"/>
          </a:p>
        </p:txBody>
      </p:sp>
      <p:sp>
        <p:nvSpPr>
          <p:cNvPr id="221" name="Shape 221"/>
          <p:cNvSpPr/>
          <p:nvPr/>
        </p:nvSpPr>
        <p:spPr>
          <a:xfrm>
            <a:off x="6178550" y="4806156"/>
            <a:ext cx="1091605" cy="6350"/>
          </a:xfrm>
          <a:prstGeom prst="rect">
            <a:avLst/>
          </a:prstGeom>
          <a:solidFill>
            <a:srgbClr val="EBF1F2"/>
          </a:solidFill>
          <a:ln>
            <a:noFill/>
          </a:ln>
        </p:spPr>
        <p:txBody>
          <a:bodyPr rtlCol="0" anchor="ctr"/>
          <a:lstStyle/>
          <a:p>
            <a:endParaRPr lang="en-US" dirty="0"/>
          </a:p>
        </p:txBody>
      </p:sp>
      <p:sp>
        <p:nvSpPr>
          <p:cNvPr id="222" name="Shape 222"/>
          <p:cNvSpPr/>
          <p:nvPr/>
        </p:nvSpPr>
        <p:spPr>
          <a:xfrm>
            <a:off x="6178550" y="4583906"/>
            <a:ext cx="640556" cy="168275"/>
          </a:xfrm>
          <a:prstGeom prst="roundRect">
            <a:avLst>
              <a:gd name="adj" fmla="val 22642"/>
            </a:avLst>
          </a:prstGeom>
          <a:solidFill>
            <a:srgbClr val="F5F8F6"/>
          </a:solidFill>
          <a:ln>
            <a:noFill/>
          </a:ln>
        </p:spPr>
        <p:txBody>
          <a:bodyPr rtlCol="0" anchor="ctr"/>
          <a:lstStyle/>
          <a:p>
            <a:endParaRPr lang="en-US" dirty="0"/>
          </a:p>
        </p:txBody>
      </p:sp>
      <p:sp>
        <p:nvSpPr>
          <p:cNvPr id="223" name="Shape 223"/>
          <p:cNvSpPr/>
          <p:nvPr/>
        </p:nvSpPr>
        <p:spPr>
          <a:xfrm>
            <a:off x="6178550" y="4583906"/>
            <a:ext cx="640556" cy="6350"/>
          </a:xfrm>
          <a:prstGeom prst="rect">
            <a:avLst/>
          </a:prstGeom>
          <a:solidFill>
            <a:srgbClr val="BEC1BE"/>
          </a:solidFill>
          <a:ln>
            <a:noFill/>
          </a:ln>
        </p:spPr>
        <p:txBody>
          <a:bodyPr rtlCol="0" anchor="ctr"/>
          <a:lstStyle/>
          <a:p>
            <a:endParaRPr lang="en-US" dirty="0"/>
          </a:p>
        </p:txBody>
      </p:sp>
      <p:sp>
        <p:nvSpPr>
          <p:cNvPr id="224" name="Shape 224"/>
          <p:cNvSpPr/>
          <p:nvPr/>
        </p:nvSpPr>
        <p:spPr>
          <a:xfrm>
            <a:off x="6812756" y="4583906"/>
            <a:ext cx="6350" cy="168275"/>
          </a:xfrm>
          <a:prstGeom prst="rect">
            <a:avLst/>
          </a:prstGeom>
          <a:solidFill>
            <a:srgbClr val="BEC1BE"/>
          </a:solidFill>
          <a:ln>
            <a:noFill/>
          </a:ln>
        </p:spPr>
        <p:txBody>
          <a:bodyPr rtlCol="0" anchor="ctr"/>
          <a:lstStyle/>
          <a:p>
            <a:endParaRPr lang="en-US" dirty="0"/>
          </a:p>
        </p:txBody>
      </p:sp>
      <p:sp>
        <p:nvSpPr>
          <p:cNvPr id="225" name="Shape 225"/>
          <p:cNvSpPr/>
          <p:nvPr/>
        </p:nvSpPr>
        <p:spPr>
          <a:xfrm>
            <a:off x="6178550" y="4739481"/>
            <a:ext cx="640556" cy="12700"/>
          </a:xfrm>
          <a:prstGeom prst="rect">
            <a:avLst/>
          </a:prstGeom>
          <a:solidFill>
            <a:srgbClr val="BEC1BE"/>
          </a:solidFill>
          <a:ln>
            <a:noFill/>
          </a:ln>
        </p:spPr>
        <p:txBody>
          <a:bodyPr rtlCol="0" anchor="ctr"/>
          <a:lstStyle/>
          <a:p>
            <a:endParaRPr lang="en-US" dirty="0"/>
          </a:p>
        </p:txBody>
      </p:sp>
      <p:sp>
        <p:nvSpPr>
          <p:cNvPr id="226" name="Shape 226"/>
          <p:cNvSpPr/>
          <p:nvPr/>
        </p:nvSpPr>
        <p:spPr>
          <a:xfrm>
            <a:off x="6178550" y="4583906"/>
            <a:ext cx="6350" cy="168275"/>
          </a:xfrm>
          <a:prstGeom prst="rect">
            <a:avLst/>
          </a:prstGeom>
          <a:solidFill>
            <a:srgbClr val="BEC1BE"/>
          </a:solidFill>
          <a:ln>
            <a:noFill/>
          </a:ln>
        </p:spPr>
        <p:txBody>
          <a:bodyPr rtlCol="0" anchor="ctr"/>
          <a:lstStyle/>
          <a:p>
            <a:endParaRPr lang="en-US" dirty="0"/>
          </a:p>
        </p:txBody>
      </p:sp>
      <p:sp>
        <p:nvSpPr>
          <p:cNvPr id="227" name="Shape 227"/>
          <p:cNvSpPr/>
          <p:nvPr/>
        </p:nvSpPr>
        <p:spPr>
          <a:xfrm>
            <a:off x="7270155" y="4806156"/>
            <a:ext cx="1578570" cy="6350"/>
          </a:xfrm>
          <a:prstGeom prst="rect">
            <a:avLst/>
          </a:prstGeom>
          <a:solidFill>
            <a:srgbClr val="EBF1F2"/>
          </a:solidFill>
          <a:ln>
            <a:noFill/>
          </a:ln>
        </p:spPr>
        <p:txBody>
          <a:bodyPr rtlCol="0" anchor="ctr"/>
          <a:lstStyle/>
          <a:p>
            <a:endParaRPr lang="en-US" dirty="0"/>
          </a:p>
        </p:txBody>
      </p:sp>
      <p:sp>
        <p:nvSpPr>
          <p:cNvPr id="228" name="Shape 228"/>
          <p:cNvSpPr/>
          <p:nvPr/>
        </p:nvSpPr>
        <p:spPr>
          <a:xfrm>
            <a:off x="6178550" y="5101431"/>
            <a:ext cx="1091605" cy="6350"/>
          </a:xfrm>
          <a:prstGeom prst="rect">
            <a:avLst/>
          </a:prstGeom>
          <a:solidFill>
            <a:srgbClr val="EBF1F2"/>
          </a:solidFill>
          <a:ln>
            <a:noFill/>
          </a:ln>
        </p:spPr>
        <p:txBody>
          <a:bodyPr rtlCol="0" anchor="ctr"/>
          <a:lstStyle/>
          <a:p>
            <a:endParaRPr lang="en-US" dirty="0"/>
          </a:p>
        </p:txBody>
      </p:sp>
      <p:sp>
        <p:nvSpPr>
          <p:cNvPr id="229" name="Shape 229"/>
          <p:cNvSpPr/>
          <p:nvPr/>
        </p:nvSpPr>
        <p:spPr>
          <a:xfrm>
            <a:off x="6178550" y="4879181"/>
            <a:ext cx="402233" cy="168275"/>
          </a:xfrm>
          <a:prstGeom prst="roundRect">
            <a:avLst>
              <a:gd name="adj" fmla="val 22642"/>
            </a:avLst>
          </a:prstGeom>
          <a:solidFill>
            <a:srgbClr val="F5F8F6"/>
          </a:solidFill>
          <a:ln>
            <a:noFill/>
          </a:ln>
        </p:spPr>
        <p:txBody>
          <a:bodyPr rtlCol="0" anchor="ctr"/>
          <a:lstStyle/>
          <a:p>
            <a:endParaRPr lang="en-US" dirty="0"/>
          </a:p>
        </p:txBody>
      </p:sp>
      <p:sp>
        <p:nvSpPr>
          <p:cNvPr id="230" name="Shape 230"/>
          <p:cNvSpPr/>
          <p:nvPr/>
        </p:nvSpPr>
        <p:spPr>
          <a:xfrm>
            <a:off x="6178550" y="4879181"/>
            <a:ext cx="402233" cy="6350"/>
          </a:xfrm>
          <a:prstGeom prst="rect">
            <a:avLst/>
          </a:prstGeom>
          <a:solidFill>
            <a:srgbClr val="BEC1BE"/>
          </a:solidFill>
          <a:ln>
            <a:noFill/>
          </a:ln>
        </p:spPr>
        <p:txBody>
          <a:bodyPr rtlCol="0" anchor="ctr"/>
          <a:lstStyle/>
          <a:p>
            <a:endParaRPr lang="en-US" dirty="0"/>
          </a:p>
        </p:txBody>
      </p:sp>
      <p:sp>
        <p:nvSpPr>
          <p:cNvPr id="231" name="Shape 231"/>
          <p:cNvSpPr/>
          <p:nvPr/>
        </p:nvSpPr>
        <p:spPr>
          <a:xfrm>
            <a:off x="6574433" y="4879181"/>
            <a:ext cx="6350" cy="168275"/>
          </a:xfrm>
          <a:prstGeom prst="rect">
            <a:avLst/>
          </a:prstGeom>
          <a:solidFill>
            <a:srgbClr val="BEC1BE"/>
          </a:solidFill>
          <a:ln>
            <a:noFill/>
          </a:ln>
        </p:spPr>
        <p:txBody>
          <a:bodyPr rtlCol="0" anchor="ctr"/>
          <a:lstStyle/>
          <a:p>
            <a:endParaRPr lang="en-US" dirty="0"/>
          </a:p>
        </p:txBody>
      </p:sp>
      <p:sp>
        <p:nvSpPr>
          <p:cNvPr id="232" name="Shape 232"/>
          <p:cNvSpPr/>
          <p:nvPr/>
        </p:nvSpPr>
        <p:spPr>
          <a:xfrm>
            <a:off x="6178550" y="5034756"/>
            <a:ext cx="402233" cy="12700"/>
          </a:xfrm>
          <a:prstGeom prst="rect">
            <a:avLst/>
          </a:prstGeom>
          <a:solidFill>
            <a:srgbClr val="BEC1BE"/>
          </a:solidFill>
          <a:ln>
            <a:noFill/>
          </a:ln>
        </p:spPr>
        <p:txBody>
          <a:bodyPr rtlCol="0" anchor="ctr"/>
          <a:lstStyle/>
          <a:p>
            <a:endParaRPr lang="en-US" dirty="0"/>
          </a:p>
        </p:txBody>
      </p:sp>
      <p:sp>
        <p:nvSpPr>
          <p:cNvPr id="233" name="Shape 233"/>
          <p:cNvSpPr/>
          <p:nvPr/>
        </p:nvSpPr>
        <p:spPr>
          <a:xfrm>
            <a:off x="6178550" y="4879181"/>
            <a:ext cx="6350" cy="168275"/>
          </a:xfrm>
          <a:prstGeom prst="rect">
            <a:avLst/>
          </a:prstGeom>
          <a:solidFill>
            <a:srgbClr val="BEC1BE"/>
          </a:solidFill>
          <a:ln>
            <a:noFill/>
          </a:ln>
        </p:spPr>
        <p:txBody>
          <a:bodyPr rtlCol="0" anchor="ctr"/>
          <a:lstStyle/>
          <a:p>
            <a:endParaRPr lang="en-US" dirty="0"/>
          </a:p>
        </p:txBody>
      </p:sp>
      <p:sp>
        <p:nvSpPr>
          <p:cNvPr id="234" name="Shape 234"/>
          <p:cNvSpPr/>
          <p:nvPr/>
        </p:nvSpPr>
        <p:spPr>
          <a:xfrm>
            <a:off x="6604000" y="4879181"/>
            <a:ext cx="589955" cy="168275"/>
          </a:xfrm>
          <a:prstGeom prst="roundRect">
            <a:avLst>
              <a:gd name="adj" fmla="val 22642"/>
            </a:avLst>
          </a:prstGeom>
          <a:solidFill>
            <a:srgbClr val="F5F8F6"/>
          </a:solidFill>
          <a:ln>
            <a:noFill/>
          </a:ln>
        </p:spPr>
        <p:txBody>
          <a:bodyPr rtlCol="0" anchor="ctr"/>
          <a:lstStyle/>
          <a:p>
            <a:endParaRPr lang="en-US" dirty="0"/>
          </a:p>
        </p:txBody>
      </p:sp>
      <p:sp>
        <p:nvSpPr>
          <p:cNvPr id="235" name="Shape 235"/>
          <p:cNvSpPr/>
          <p:nvPr/>
        </p:nvSpPr>
        <p:spPr>
          <a:xfrm>
            <a:off x="6604000" y="4879181"/>
            <a:ext cx="589955" cy="6350"/>
          </a:xfrm>
          <a:prstGeom prst="rect">
            <a:avLst/>
          </a:prstGeom>
          <a:solidFill>
            <a:srgbClr val="BEC1BE"/>
          </a:solidFill>
          <a:ln>
            <a:noFill/>
          </a:ln>
        </p:spPr>
        <p:txBody>
          <a:bodyPr rtlCol="0" anchor="ctr"/>
          <a:lstStyle/>
          <a:p>
            <a:endParaRPr lang="en-US" dirty="0"/>
          </a:p>
        </p:txBody>
      </p:sp>
      <p:sp>
        <p:nvSpPr>
          <p:cNvPr id="236" name="Shape 236"/>
          <p:cNvSpPr/>
          <p:nvPr/>
        </p:nvSpPr>
        <p:spPr>
          <a:xfrm>
            <a:off x="7187605" y="4879181"/>
            <a:ext cx="6350" cy="168275"/>
          </a:xfrm>
          <a:prstGeom prst="rect">
            <a:avLst/>
          </a:prstGeom>
          <a:solidFill>
            <a:srgbClr val="BEC1BE"/>
          </a:solidFill>
          <a:ln>
            <a:noFill/>
          </a:ln>
        </p:spPr>
        <p:txBody>
          <a:bodyPr rtlCol="0" anchor="ctr"/>
          <a:lstStyle/>
          <a:p>
            <a:endParaRPr lang="en-US" dirty="0"/>
          </a:p>
        </p:txBody>
      </p:sp>
      <p:sp>
        <p:nvSpPr>
          <p:cNvPr id="237" name="Shape 237"/>
          <p:cNvSpPr/>
          <p:nvPr/>
        </p:nvSpPr>
        <p:spPr>
          <a:xfrm>
            <a:off x="6604000" y="5034756"/>
            <a:ext cx="589955" cy="12700"/>
          </a:xfrm>
          <a:prstGeom prst="rect">
            <a:avLst/>
          </a:prstGeom>
          <a:solidFill>
            <a:srgbClr val="BEC1BE"/>
          </a:solidFill>
          <a:ln>
            <a:noFill/>
          </a:ln>
        </p:spPr>
        <p:txBody>
          <a:bodyPr rtlCol="0" anchor="ctr"/>
          <a:lstStyle/>
          <a:p>
            <a:endParaRPr lang="en-US" dirty="0"/>
          </a:p>
        </p:txBody>
      </p:sp>
      <p:sp>
        <p:nvSpPr>
          <p:cNvPr id="238" name="Shape 238"/>
          <p:cNvSpPr/>
          <p:nvPr/>
        </p:nvSpPr>
        <p:spPr>
          <a:xfrm>
            <a:off x="6604000" y="4879181"/>
            <a:ext cx="6350" cy="168275"/>
          </a:xfrm>
          <a:prstGeom prst="rect">
            <a:avLst/>
          </a:prstGeom>
          <a:solidFill>
            <a:srgbClr val="BEC1BE"/>
          </a:solidFill>
          <a:ln>
            <a:noFill/>
          </a:ln>
        </p:spPr>
        <p:txBody>
          <a:bodyPr rtlCol="0" anchor="ctr"/>
          <a:lstStyle/>
          <a:p>
            <a:endParaRPr lang="en-US" dirty="0"/>
          </a:p>
        </p:txBody>
      </p:sp>
      <p:sp>
        <p:nvSpPr>
          <p:cNvPr id="239" name="Shape 239"/>
          <p:cNvSpPr/>
          <p:nvPr/>
        </p:nvSpPr>
        <p:spPr>
          <a:xfrm>
            <a:off x="7270155" y="5101431"/>
            <a:ext cx="1578570" cy="6350"/>
          </a:xfrm>
          <a:prstGeom prst="rect">
            <a:avLst/>
          </a:prstGeom>
          <a:solidFill>
            <a:srgbClr val="EBF1F2"/>
          </a:solidFill>
          <a:ln>
            <a:noFill/>
          </a:ln>
        </p:spPr>
        <p:txBody>
          <a:bodyPr rtlCol="0" anchor="ctr"/>
          <a:lstStyle/>
          <a:p>
            <a:endParaRPr lang="en-US" dirty="0"/>
          </a:p>
        </p:txBody>
      </p:sp>
      <p:sp>
        <p:nvSpPr>
          <p:cNvPr id="240" name="Shape 240"/>
          <p:cNvSpPr/>
          <p:nvPr/>
        </p:nvSpPr>
        <p:spPr>
          <a:xfrm>
            <a:off x="6178550" y="5396706"/>
            <a:ext cx="1091605" cy="6350"/>
          </a:xfrm>
          <a:prstGeom prst="rect">
            <a:avLst/>
          </a:prstGeom>
          <a:solidFill>
            <a:srgbClr val="EBF1F2"/>
          </a:solidFill>
          <a:ln>
            <a:noFill/>
          </a:ln>
        </p:spPr>
        <p:txBody>
          <a:bodyPr rtlCol="0" anchor="ctr"/>
          <a:lstStyle/>
          <a:p>
            <a:endParaRPr lang="en-US" dirty="0"/>
          </a:p>
        </p:txBody>
      </p:sp>
      <p:sp>
        <p:nvSpPr>
          <p:cNvPr id="241" name="Shape 241"/>
          <p:cNvSpPr/>
          <p:nvPr/>
        </p:nvSpPr>
        <p:spPr>
          <a:xfrm>
            <a:off x="6178550" y="5174456"/>
            <a:ext cx="269577" cy="168275"/>
          </a:xfrm>
          <a:prstGeom prst="roundRect">
            <a:avLst>
              <a:gd name="adj" fmla="val 22642"/>
            </a:avLst>
          </a:prstGeom>
          <a:solidFill>
            <a:srgbClr val="F5F8F6"/>
          </a:solidFill>
          <a:ln>
            <a:noFill/>
          </a:ln>
        </p:spPr>
        <p:txBody>
          <a:bodyPr rtlCol="0" anchor="ctr"/>
          <a:lstStyle/>
          <a:p>
            <a:endParaRPr lang="en-US" dirty="0"/>
          </a:p>
        </p:txBody>
      </p:sp>
      <p:sp>
        <p:nvSpPr>
          <p:cNvPr id="242" name="Shape 242"/>
          <p:cNvSpPr/>
          <p:nvPr/>
        </p:nvSpPr>
        <p:spPr>
          <a:xfrm>
            <a:off x="6178550" y="5174456"/>
            <a:ext cx="269577" cy="6350"/>
          </a:xfrm>
          <a:prstGeom prst="rect">
            <a:avLst/>
          </a:prstGeom>
          <a:solidFill>
            <a:srgbClr val="BEC1BE"/>
          </a:solidFill>
          <a:ln>
            <a:noFill/>
          </a:ln>
        </p:spPr>
        <p:txBody>
          <a:bodyPr rtlCol="0" anchor="ctr"/>
          <a:lstStyle/>
          <a:p>
            <a:endParaRPr lang="en-US" dirty="0"/>
          </a:p>
        </p:txBody>
      </p:sp>
      <p:sp>
        <p:nvSpPr>
          <p:cNvPr id="243" name="Shape 243"/>
          <p:cNvSpPr/>
          <p:nvPr/>
        </p:nvSpPr>
        <p:spPr>
          <a:xfrm>
            <a:off x="6441777" y="5174456"/>
            <a:ext cx="6350" cy="168275"/>
          </a:xfrm>
          <a:prstGeom prst="rect">
            <a:avLst/>
          </a:prstGeom>
          <a:solidFill>
            <a:srgbClr val="BEC1BE"/>
          </a:solidFill>
          <a:ln>
            <a:noFill/>
          </a:ln>
        </p:spPr>
        <p:txBody>
          <a:bodyPr rtlCol="0" anchor="ctr"/>
          <a:lstStyle/>
          <a:p>
            <a:endParaRPr lang="en-US" dirty="0"/>
          </a:p>
        </p:txBody>
      </p:sp>
      <p:sp>
        <p:nvSpPr>
          <p:cNvPr id="244" name="Shape 244"/>
          <p:cNvSpPr/>
          <p:nvPr/>
        </p:nvSpPr>
        <p:spPr>
          <a:xfrm>
            <a:off x="6178550" y="5330031"/>
            <a:ext cx="269577" cy="12700"/>
          </a:xfrm>
          <a:prstGeom prst="rect">
            <a:avLst/>
          </a:prstGeom>
          <a:solidFill>
            <a:srgbClr val="BEC1BE"/>
          </a:solidFill>
          <a:ln>
            <a:noFill/>
          </a:ln>
        </p:spPr>
        <p:txBody>
          <a:bodyPr rtlCol="0" anchor="ctr"/>
          <a:lstStyle/>
          <a:p>
            <a:endParaRPr lang="en-US" dirty="0"/>
          </a:p>
        </p:txBody>
      </p:sp>
      <p:sp>
        <p:nvSpPr>
          <p:cNvPr id="245" name="Shape 245"/>
          <p:cNvSpPr/>
          <p:nvPr/>
        </p:nvSpPr>
        <p:spPr>
          <a:xfrm>
            <a:off x="6178550" y="5174456"/>
            <a:ext cx="6350" cy="168275"/>
          </a:xfrm>
          <a:prstGeom prst="rect">
            <a:avLst/>
          </a:prstGeom>
          <a:solidFill>
            <a:srgbClr val="BEC1BE"/>
          </a:solidFill>
          <a:ln>
            <a:noFill/>
          </a:ln>
        </p:spPr>
        <p:txBody>
          <a:bodyPr rtlCol="0" anchor="ctr"/>
          <a:lstStyle/>
          <a:p>
            <a:endParaRPr lang="en-US" dirty="0"/>
          </a:p>
        </p:txBody>
      </p:sp>
      <p:sp>
        <p:nvSpPr>
          <p:cNvPr id="246" name="Shape 246"/>
          <p:cNvSpPr/>
          <p:nvPr/>
        </p:nvSpPr>
        <p:spPr>
          <a:xfrm>
            <a:off x="7270155" y="5396706"/>
            <a:ext cx="1578570" cy="6350"/>
          </a:xfrm>
          <a:prstGeom prst="rect">
            <a:avLst/>
          </a:prstGeom>
          <a:solidFill>
            <a:srgbClr val="EBF1F2"/>
          </a:solidFill>
          <a:ln>
            <a:noFill/>
          </a:ln>
        </p:spPr>
        <p:txBody>
          <a:bodyPr rtlCol="0" anchor="ctr"/>
          <a:lstStyle/>
          <a:p>
            <a:endParaRPr lang="en-US" dirty="0"/>
          </a:p>
        </p:txBody>
      </p:sp>
      <p:sp>
        <p:nvSpPr>
          <p:cNvPr id="247" name="Shape 247"/>
          <p:cNvSpPr/>
          <p:nvPr/>
        </p:nvSpPr>
        <p:spPr>
          <a:xfrm>
            <a:off x="9013825" y="1714500"/>
            <a:ext cx="25400" cy="114300"/>
          </a:xfrm>
          <a:prstGeom prst="rect">
            <a:avLst/>
          </a:prstGeom>
          <a:solidFill>
            <a:srgbClr val="007B85"/>
          </a:solidFill>
          <a:ln>
            <a:noFill/>
          </a:ln>
        </p:spPr>
        <p:txBody>
          <a:bodyPr rtlCol="0" anchor="ctr"/>
          <a:lstStyle/>
          <a:p>
            <a:endParaRPr lang="en-US" dirty="0"/>
          </a:p>
        </p:txBody>
      </p:sp>
      <p:sp>
        <p:nvSpPr>
          <p:cNvPr id="248" name="Shape 248"/>
          <p:cNvSpPr/>
          <p:nvPr/>
        </p:nvSpPr>
        <p:spPr>
          <a:xfrm>
            <a:off x="9013825" y="2337395"/>
            <a:ext cx="974725" cy="6350"/>
          </a:xfrm>
          <a:prstGeom prst="rect">
            <a:avLst/>
          </a:prstGeom>
          <a:solidFill>
            <a:srgbClr val="EBF1F2"/>
          </a:solidFill>
          <a:ln>
            <a:noFill/>
          </a:ln>
        </p:spPr>
        <p:txBody>
          <a:bodyPr rtlCol="0" anchor="ctr"/>
          <a:lstStyle/>
          <a:p>
            <a:endParaRPr lang="en-US" dirty="0"/>
          </a:p>
        </p:txBody>
      </p:sp>
      <p:sp>
        <p:nvSpPr>
          <p:cNvPr id="249" name="Shape 249"/>
          <p:cNvSpPr/>
          <p:nvPr/>
        </p:nvSpPr>
        <p:spPr>
          <a:xfrm>
            <a:off x="9013825" y="1981200"/>
            <a:ext cx="580033" cy="168275"/>
          </a:xfrm>
          <a:prstGeom prst="roundRect">
            <a:avLst>
              <a:gd name="adj" fmla="val 22642"/>
            </a:avLst>
          </a:prstGeom>
          <a:solidFill>
            <a:srgbClr val="F5F8F6"/>
          </a:solidFill>
          <a:ln>
            <a:noFill/>
          </a:ln>
        </p:spPr>
        <p:txBody>
          <a:bodyPr rtlCol="0" anchor="ctr"/>
          <a:lstStyle/>
          <a:p>
            <a:endParaRPr lang="en-US" dirty="0"/>
          </a:p>
        </p:txBody>
      </p:sp>
      <p:sp>
        <p:nvSpPr>
          <p:cNvPr id="250" name="Shape 250"/>
          <p:cNvSpPr/>
          <p:nvPr/>
        </p:nvSpPr>
        <p:spPr>
          <a:xfrm>
            <a:off x="9013825" y="1981200"/>
            <a:ext cx="580033" cy="6350"/>
          </a:xfrm>
          <a:prstGeom prst="rect">
            <a:avLst/>
          </a:prstGeom>
          <a:solidFill>
            <a:srgbClr val="BEC1BE"/>
          </a:solidFill>
          <a:ln>
            <a:noFill/>
          </a:ln>
        </p:spPr>
        <p:txBody>
          <a:bodyPr rtlCol="0" anchor="ctr"/>
          <a:lstStyle/>
          <a:p>
            <a:endParaRPr lang="en-US" dirty="0"/>
          </a:p>
        </p:txBody>
      </p:sp>
      <p:sp>
        <p:nvSpPr>
          <p:cNvPr id="251" name="Shape 251"/>
          <p:cNvSpPr/>
          <p:nvPr/>
        </p:nvSpPr>
        <p:spPr>
          <a:xfrm>
            <a:off x="9587508" y="1981200"/>
            <a:ext cx="6350" cy="168275"/>
          </a:xfrm>
          <a:prstGeom prst="rect">
            <a:avLst/>
          </a:prstGeom>
          <a:solidFill>
            <a:srgbClr val="BEC1BE"/>
          </a:solidFill>
          <a:ln>
            <a:noFill/>
          </a:ln>
        </p:spPr>
        <p:txBody>
          <a:bodyPr rtlCol="0" anchor="ctr"/>
          <a:lstStyle/>
          <a:p>
            <a:endParaRPr lang="en-US" dirty="0"/>
          </a:p>
        </p:txBody>
      </p:sp>
      <p:sp>
        <p:nvSpPr>
          <p:cNvPr id="252" name="Shape 252"/>
          <p:cNvSpPr/>
          <p:nvPr/>
        </p:nvSpPr>
        <p:spPr>
          <a:xfrm>
            <a:off x="9013825" y="2136775"/>
            <a:ext cx="580033" cy="12700"/>
          </a:xfrm>
          <a:prstGeom prst="rect">
            <a:avLst/>
          </a:prstGeom>
          <a:solidFill>
            <a:srgbClr val="BEC1BE"/>
          </a:solidFill>
          <a:ln>
            <a:noFill/>
          </a:ln>
        </p:spPr>
        <p:txBody>
          <a:bodyPr rtlCol="0" anchor="ctr"/>
          <a:lstStyle/>
          <a:p>
            <a:endParaRPr lang="en-US" dirty="0"/>
          </a:p>
        </p:txBody>
      </p:sp>
      <p:sp>
        <p:nvSpPr>
          <p:cNvPr id="253" name="Shape 253"/>
          <p:cNvSpPr/>
          <p:nvPr/>
        </p:nvSpPr>
        <p:spPr>
          <a:xfrm>
            <a:off x="9013825" y="1981200"/>
            <a:ext cx="6350" cy="168275"/>
          </a:xfrm>
          <a:prstGeom prst="rect">
            <a:avLst/>
          </a:prstGeom>
          <a:solidFill>
            <a:srgbClr val="BEC1BE"/>
          </a:solidFill>
          <a:ln>
            <a:noFill/>
          </a:ln>
        </p:spPr>
        <p:txBody>
          <a:bodyPr rtlCol="0" anchor="ctr"/>
          <a:lstStyle/>
          <a:p>
            <a:endParaRPr lang="en-US" dirty="0"/>
          </a:p>
        </p:txBody>
      </p:sp>
      <p:sp>
        <p:nvSpPr>
          <p:cNvPr id="254" name="Shape 254"/>
          <p:cNvSpPr/>
          <p:nvPr/>
        </p:nvSpPr>
        <p:spPr>
          <a:xfrm>
            <a:off x="9988550" y="2337395"/>
            <a:ext cx="1695450" cy="6350"/>
          </a:xfrm>
          <a:prstGeom prst="rect">
            <a:avLst/>
          </a:prstGeom>
          <a:solidFill>
            <a:srgbClr val="EBF1F2"/>
          </a:solidFill>
          <a:ln>
            <a:noFill/>
          </a:ln>
        </p:spPr>
        <p:txBody>
          <a:bodyPr rtlCol="0" anchor="ctr"/>
          <a:lstStyle/>
          <a:p>
            <a:endParaRPr lang="en-US" dirty="0"/>
          </a:p>
        </p:txBody>
      </p:sp>
      <p:sp>
        <p:nvSpPr>
          <p:cNvPr id="255" name="Shape 255"/>
          <p:cNvSpPr/>
          <p:nvPr/>
        </p:nvSpPr>
        <p:spPr>
          <a:xfrm>
            <a:off x="9013825" y="2766616"/>
            <a:ext cx="974725" cy="6350"/>
          </a:xfrm>
          <a:prstGeom prst="rect">
            <a:avLst/>
          </a:prstGeom>
          <a:solidFill>
            <a:srgbClr val="EBF1F2"/>
          </a:solidFill>
          <a:ln>
            <a:noFill/>
          </a:ln>
        </p:spPr>
        <p:txBody>
          <a:bodyPr rtlCol="0" anchor="ctr"/>
          <a:lstStyle/>
          <a:p>
            <a:endParaRPr lang="en-US" dirty="0"/>
          </a:p>
        </p:txBody>
      </p:sp>
      <p:sp>
        <p:nvSpPr>
          <p:cNvPr id="256" name="Shape 256"/>
          <p:cNvSpPr/>
          <p:nvPr/>
        </p:nvSpPr>
        <p:spPr>
          <a:xfrm>
            <a:off x="9013825" y="2410420"/>
            <a:ext cx="269577" cy="168275"/>
          </a:xfrm>
          <a:prstGeom prst="roundRect">
            <a:avLst>
              <a:gd name="adj" fmla="val 22642"/>
            </a:avLst>
          </a:prstGeom>
          <a:solidFill>
            <a:srgbClr val="F5F8F6"/>
          </a:solidFill>
          <a:ln>
            <a:noFill/>
          </a:ln>
        </p:spPr>
        <p:txBody>
          <a:bodyPr rtlCol="0" anchor="ctr"/>
          <a:lstStyle/>
          <a:p>
            <a:endParaRPr lang="en-US" dirty="0"/>
          </a:p>
        </p:txBody>
      </p:sp>
      <p:sp>
        <p:nvSpPr>
          <p:cNvPr id="257" name="Shape 257"/>
          <p:cNvSpPr/>
          <p:nvPr/>
        </p:nvSpPr>
        <p:spPr>
          <a:xfrm>
            <a:off x="9013825" y="2410420"/>
            <a:ext cx="269577" cy="6350"/>
          </a:xfrm>
          <a:prstGeom prst="rect">
            <a:avLst/>
          </a:prstGeom>
          <a:solidFill>
            <a:srgbClr val="BEC1BE"/>
          </a:solidFill>
          <a:ln>
            <a:noFill/>
          </a:ln>
        </p:spPr>
        <p:txBody>
          <a:bodyPr rtlCol="0" anchor="ctr"/>
          <a:lstStyle/>
          <a:p>
            <a:endParaRPr lang="en-US" dirty="0"/>
          </a:p>
        </p:txBody>
      </p:sp>
      <p:sp>
        <p:nvSpPr>
          <p:cNvPr id="258" name="Shape 258"/>
          <p:cNvSpPr/>
          <p:nvPr/>
        </p:nvSpPr>
        <p:spPr>
          <a:xfrm>
            <a:off x="9277052" y="2410420"/>
            <a:ext cx="6350" cy="168275"/>
          </a:xfrm>
          <a:prstGeom prst="rect">
            <a:avLst/>
          </a:prstGeom>
          <a:solidFill>
            <a:srgbClr val="BEC1BE"/>
          </a:solidFill>
          <a:ln>
            <a:noFill/>
          </a:ln>
        </p:spPr>
        <p:txBody>
          <a:bodyPr rtlCol="0" anchor="ctr"/>
          <a:lstStyle/>
          <a:p>
            <a:endParaRPr lang="en-US" dirty="0"/>
          </a:p>
        </p:txBody>
      </p:sp>
      <p:sp>
        <p:nvSpPr>
          <p:cNvPr id="259" name="Shape 259"/>
          <p:cNvSpPr/>
          <p:nvPr/>
        </p:nvSpPr>
        <p:spPr>
          <a:xfrm>
            <a:off x="9013825" y="2565995"/>
            <a:ext cx="269577" cy="12700"/>
          </a:xfrm>
          <a:prstGeom prst="rect">
            <a:avLst/>
          </a:prstGeom>
          <a:solidFill>
            <a:srgbClr val="BEC1BE"/>
          </a:solidFill>
          <a:ln>
            <a:noFill/>
          </a:ln>
        </p:spPr>
        <p:txBody>
          <a:bodyPr rtlCol="0" anchor="ctr"/>
          <a:lstStyle/>
          <a:p>
            <a:endParaRPr lang="en-US" dirty="0"/>
          </a:p>
        </p:txBody>
      </p:sp>
      <p:sp>
        <p:nvSpPr>
          <p:cNvPr id="260" name="Shape 260"/>
          <p:cNvSpPr/>
          <p:nvPr/>
        </p:nvSpPr>
        <p:spPr>
          <a:xfrm>
            <a:off x="9013825" y="2410420"/>
            <a:ext cx="6350" cy="168275"/>
          </a:xfrm>
          <a:prstGeom prst="rect">
            <a:avLst/>
          </a:prstGeom>
          <a:solidFill>
            <a:srgbClr val="BEC1BE"/>
          </a:solidFill>
          <a:ln>
            <a:noFill/>
          </a:ln>
        </p:spPr>
        <p:txBody>
          <a:bodyPr rtlCol="0" anchor="ctr"/>
          <a:lstStyle/>
          <a:p>
            <a:endParaRPr lang="en-US" dirty="0"/>
          </a:p>
        </p:txBody>
      </p:sp>
      <p:sp>
        <p:nvSpPr>
          <p:cNvPr id="261" name="Shape 261"/>
          <p:cNvSpPr/>
          <p:nvPr/>
        </p:nvSpPr>
        <p:spPr>
          <a:xfrm>
            <a:off x="9988550" y="2766616"/>
            <a:ext cx="1695450" cy="6350"/>
          </a:xfrm>
          <a:prstGeom prst="rect">
            <a:avLst/>
          </a:prstGeom>
          <a:solidFill>
            <a:srgbClr val="EBF1F2"/>
          </a:solidFill>
          <a:ln>
            <a:noFill/>
          </a:ln>
        </p:spPr>
        <p:txBody>
          <a:bodyPr rtlCol="0" anchor="ctr"/>
          <a:lstStyle/>
          <a:p>
            <a:endParaRPr lang="en-US" dirty="0"/>
          </a:p>
        </p:txBody>
      </p:sp>
      <p:sp>
        <p:nvSpPr>
          <p:cNvPr id="262" name="Shape 262"/>
          <p:cNvSpPr/>
          <p:nvPr/>
        </p:nvSpPr>
        <p:spPr>
          <a:xfrm>
            <a:off x="9013825" y="3061891"/>
            <a:ext cx="974725" cy="6350"/>
          </a:xfrm>
          <a:prstGeom prst="rect">
            <a:avLst/>
          </a:prstGeom>
          <a:solidFill>
            <a:srgbClr val="EBF1F2"/>
          </a:solidFill>
          <a:ln>
            <a:noFill/>
          </a:ln>
        </p:spPr>
        <p:txBody>
          <a:bodyPr rtlCol="0" anchor="ctr"/>
          <a:lstStyle/>
          <a:p>
            <a:endParaRPr lang="en-US" dirty="0"/>
          </a:p>
        </p:txBody>
      </p:sp>
      <p:sp>
        <p:nvSpPr>
          <p:cNvPr id="263" name="Shape 263"/>
          <p:cNvSpPr/>
          <p:nvPr/>
        </p:nvSpPr>
        <p:spPr>
          <a:xfrm>
            <a:off x="9013825" y="2839641"/>
            <a:ext cx="898525" cy="168275"/>
          </a:xfrm>
          <a:prstGeom prst="roundRect">
            <a:avLst>
              <a:gd name="adj" fmla="val 22642"/>
            </a:avLst>
          </a:prstGeom>
          <a:solidFill>
            <a:srgbClr val="F5F8F6"/>
          </a:solidFill>
          <a:ln>
            <a:noFill/>
          </a:ln>
        </p:spPr>
        <p:txBody>
          <a:bodyPr rtlCol="0" anchor="ctr"/>
          <a:lstStyle/>
          <a:p>
            <a:endParaRPr lang="en-US" dirty="0"/>
          </a:p>
        </p:txBody>
      </p:sp>
      <p:sp>
        <p:nvSpPr>
          <p:cNvPr id="264" name="Shape 264"/>
          <p:cNvSpPr/>
          <p:nvPr/>
        </p:nvSpPr>
        <p:spPr>
          <a:xfrm>
            <a:off x="9013825" y="2839641"/>
            <a:ext cx="898525" cy="6350"/>
          </a:xfrm>
          <a:prstGeom prst="rect">
            <a:avLst/>
          </a:prstGeom>
          <a:solidFill>
            <a:srgbClr val="BEC1BE"/>
          </a:solidFill>
          <a:ln>
            <a:noFill/>
          </a:ln>
        </p:spPr>
        <p:txBody>
          <a:bodyPr rtlCol="0" anchor="ctr"/>
          <a:lstStyle/>
          <a:p>
            <a:endParaRPr lang="en-US" dirty="0"/>
          </a:p>
        </p:txBody>
      </p:sp>
      <p:sp>
        <p:nvSpPr>
          <p:cNvPr id="265" name="Shape 265"/>
          <p:cNvSpPr/>
          <p:nvPr/>
        </p:nvSpPr>
        <p:spPr>
          <a:xfrm>
            <a:off x="9906000" y="2839641"/>
            <a:ext cx="6350" cy="168275"/>
          </a:xfrm>
          <a:prstGeom prst="rect">
            <a:avLst/>
          </a:prstGeom>
          <a:solidFill>
            <a:srgbClr val="BEC1BE"/>
          </a:solidFill>
          <a:ln>
            <a:noFill/>
          </a:ln>
        </p:spPr>
        <p:txBody>
          <a:bodyPr rtlCol="0" anchor="ctr"/>
          <a:lstStyle/>
          <a:p>
            <a:endParaRPr lang="en-US" dirty="0"/>
          </a:p>
        </p:txBody>
      </p:sp>
      <p:sp>
        <p:nvSpPr>
          <p:cNvPr id="266" name="Shape 266"/>
          <p:cNvSpPr/>
          <p:nvPr/>
        </p:nvSpPr>
        <p:spPr>
          <a:xfrm>
            <a:off x="9013825" y="2995216"/>
            <a:ext cx="898525" cy="12700"/>
          </a:xfrm>
          <a:prstGeom prst="rect">
            <a:avLst/>
          </a:prstGeom>
          <a:solidFill>
            <a:srgbClr val="BEC1BE"/>
          </a:solidFill>
          <a:ln>
            <a:noFill/>
          </a:ln>
        </p:spPr>
        <p:txBody>
          <a:bodyPr rtlCol="0" anchor="ctr"/>
          <a:lstStyle/>
          <a:p>
            <a:endParaRPr lang="en-US" dirty="0"/>
          </a:p>
        </p:txBody>
      </p:sp>
      <p:sp>
        <p:nvSpPr>
          <p:cNvPr id="267" name="Shape 267"/>
          <p:cNvSpPr/>
          <p:nvPr/>
        </p:nvSpPr>
        <p:spPr>
          <a:xfrm>
            <a:off x="9013825" y="2839641"/>
            <a:ext cx="6350" cy="168275"/>
          </a:xfrm>
          <a:prstGeom prst="rect">
            <a:avLst/>
          </a:prstGeom>
          <a:solidFill>
            <a:srgbClr val="BEC1BE"/>
          </a:solidFill>
          <a:ln>
            <a:noFill/>
          </a:ln>
        </p:spPr>
        <p:txBody>
          <a:bodyPr rtlCol="0" anchor="ctr"/>
          <a:lstStyle/>
          <a:p>
            <a:endParaRPr lang="en-US" dirty="0"/>
          </a:p>
        </p:txBody>
      </p:sp>
      <p:sp>
        <p:nvSpPr>
          <p:cNvPr id="268" name="Shape 268"/>
          <p:cNvSpPr/>
          <p:nvPr/>
        </p:nvSpPr>
        <p:spPr>
          <a:xfrm>
            <a:off x="9988550" y="3061891"/>
            <a:ext cx="1695450" cy="6350"/>
          </a:xfrm>
          <a:prstGeom prst="rect">
            <a:avLst/>
          </a:prstGeom>
          <a:solidFill>
            <a:srgbClr val="EBF1F2"/>
          </a:solidFill>
          <a:ln>
            <a:noFill/>
          </a:ln>
        </p:spPr>
        <p:txBody>
          <a:bodyPr rtlCol="0" anchor="ctr"/>
          <a:lstStyle/>
          <a:p>
            <a:endParaRPr lang="en-US" dirty="0"/>
          </a:p>
        </p:txBody>
      </p:sp>
      <p:sp>
        <p:nvSpPr>
          <p:cNvPr id="269" name="Shape 269"/>
          <p:cNvSpPr/>
          <p:nvPr/>
        </p:nvSpPr>
        <p:spPr>
          <a:xfrm>
            <a:off x="9013825" y="3491111"/>
            <a:ext cx="974725" cy="6350"/>
          </a:xfrm>
          <a:prstGeom prst="rect">
            <a:avLst/>
          </a:prstGeom>
          <a:solidFill>
            <a:srgbClr val="EBF1F2"/>
          </a:solidFill>
          <a:ln>
            <a:noFill/>
          </a:ln>
        </p:spPr>
        <p:txBody>
          <a:bodyPr rtlCol="0" anchor="ctr"/>
          <a:lstStyle/>
          <a:p>
            <a:endParaRPr lang="en-US" dirty="0"/>
          </a:p>
        </p:txBody>
      </p:sp>
      <p:sp>
        <p:nvSpPr>
          <p:cNvPr id="270" name="Shape 270"/>
          <p:cNvSpPr/>
          <p:nvPr/>
        </p:nvSpPr>
        <p:spPr>
          <a:xfrm>
            <a:off x="9013825" y="3134916"/>
            <a:ext cx="897731" cy="168275"/>
          </a:xfrm>
          <a:prstGeom prst="roundRect">
            <a:avLst>
              <a:gd name="adj" fmla="val 22642"/>
            </a:avLst>
          </a:prstGeom>
          <a:solidFill>
            <a:srgbClr val="F5F8F6"/>
          </a:solidFill>
          <a:ln>
            <a:noFill/>
          </a:ln>
        </p:spPr>
        <p:txBody>
          <a:bodyPr rtlCol="0" anchor="ctr"/>
          <a:lstStyle/>
          <a:p>
            <a:endParaRPr lang="en-US" dirty="0"/>
          </a:p>
        </p:txBody>
      </p:sp>
      <p:sp>
        <p:nvSpPr>
          <p:cNvPr id="271" name="Shape 271"/>
          <p:cNvSpPr/>
          <p:nvPr/>
        </p:nvSpPr>
        <p:spPr>
          <a:xfrm>
            <a:off x="9013825" y="3134916"/>
            <a:ext cx="897731" cy="6350"/>
          </a:xfrm>
          <a:prstGeom prst="rect">
            <a:avLst/>
          </a:prstGeom>
          <a:solidFill>
            <a:srgbClr val="BEC1BE"/>
          </a:solidFill>
          <a:ln>
            <a:noFill/>
          </a:ln>
        </p:spPr>
        <p:txBody>
          <a:bodyPr rtlCol="0" anchor="ctr"/>
          <a:lstStyle/>
          <a:p>
            <a:endParaRPr lang="en-US" dirty="0"/>
          </a:p>
        </p:txBody>
      </p:sp>
      <p:sp>
        <p:nvSpPr>
          <p:cNvPr id="272" name="Shape 272"/>
          <p:cNvSpPr/>
          <p:nvPr/>
        </p:nvSpPr>
        <p:spPr>
          <a:xfrm>
            <a:off x="9905206" y="3134916"/>
            <a:ext cx="6350" cy="168275"/>
          </a:xfrm>
          <a:prstGeom prst="rect">
            <a:avLst/>
          </a:prstGeom>
          <a:solidFill>
            <a:srgbClr val="BEC1BE"/>
          </a:solidFill>
          <a:ln>
            <a:noFill/>
          </a:ln>
        </p:spPr>
        <p:txBody>
          <a:bodyPr rtlCol="0" anchor="ctr"/>
          <a:lstStyle/>
          <a:p>
            <a:endParaRPr lang="en-US" dirty="0"/>
          </a:p>
        </p:txBody>
      </p:sp>
      <p:sp>
        <p:nvSpPr>
          <p:cNvPr id="273" name="Shape 273"/>
          <p:cNvSpPr/>
          <p:nvPr/>
        </p:nvSpPr>
        <p:spPr>
          <a:xfrm>
            <a:off x="9013825" y="3290491"/>
            <a:ext cx="897731" cy="12700"/>
          </a:xfrm>
          <a:prstGeom prst="rect">
            <a:avLst/>
          </a:prstGeom>
          <a:solidFill>
            <a:srgbClr val="BEC1BE"/>
          </a:solidFill>
          <a:ln>
            <a:noFill/>
          </a:ln>
        </p:spPr>
        <p:txBody>
          <a:bodyPr rtlCol="0" anchor="ctr"/>
          <a:lstStyle/>
          <a:p>
            <a:endParaRPr lang="en-US" dirty="0"/>
          </a:p>
        </p:txBody>
      </p:sp>
      <p:sp>
        <p:nvSpPr>
          <p:cNvPr id="274" name="Shape 274"/>
          <p:cNvSpPr/>
          <p:nvPr/>
        </p:nvSpPr>
        <p:spPr>
          <a:xfrm>
            <a:off x="9013825" y="3134916"/>
            <a:ext cx="6350" cy="168275"/>
          </a:xfrm>
          <a:prstGeom prst="rect">
            <a:avLst/>
          </a:prstGeom>
          <a:solidFill>
            <a:srgbClr val="BEC1BE"/>
          </a:solidFill>
          <a:ln>
            <a:noFill/>
          </a:ln>
        </p:spPr>
        <p:txBody>
          <a:bodyPr rtlCol="0" anchor="ctr"/>
          <a:lstStyle/>
          <a:p>
            <a:endParaRPr lang="en-US" dirty="0"/>
          </a:p>
        </p:txBody>
      </p:sp>
      <p:sp>
        <p:nvSpPr>
          <p:cNvPr id="275" name="Shape 275"/>
          <p:cNvSpPr/>
          <p:nvPr/>
        </p:nvSpPr>
        <p:spPr>
          <a:xfrm>
            <a:off x="9988550" y="3491111"/>
            <a:ext cx="1695450" cy="6350"/>
          </a:xfrm>
          <a:prstGeom prst="rect">
            <a:avLst/>
          </a:prstGeom>
          <a:solidFill>
            <a:srgbClr val="EBF1F2"/>
          </a:solidFill>
          <a:ln>
            <a:noFill/>
          </a:ln>
        </p:spPr>
        <p:txBody>
          <a:bodyPr rtlCol="0" anchor="ctr"/>
          <a:lstStyle/>
          <a:p>
            <a:endParaRPr lang="en-US" dirty="0"/>
          </a:p>
        </p:txBody>
      </p:sp>
      <p:sp>
        <p:nvSpPr>
          <p:cNvPr id="276" name="Shape 276"/>
          <p:cNvSpPr/>
          <p:nvPr/>
        </p:nvSpPr>
        <p:spPr>
          <a:xfrm>
            <a:off x="9013825" y="3786386"/>
            <a:ext cx="974725" cy="6350"/>
          </a:xfrm>
          <a:prstGeom prst="rect">
            <a:avLst/>
          </a:prstGeom>
          <a:solidFill>
            <a:srgbClr val="EBF1F2"/>
          </a:solidFill>
          <a:ln>
            <a:noFill/>
          </a:ln>
        </p:spPr>
        <p:txBody>
          <a:bodyPr rtlCol="0" anchor="ctr"/>
          <a:lstStyle/>
          <a:p>
            <a:endParaRPr lang="en-US" dirty="0"/>
          </a:p>
        </p:txBody>
      </p:sp>
      <p:sp>
        <p:nvSpPr>
          <p:cNvPr id="277" name="Shape 277"/>
          <p:cNvSpPr/>
          <p:nvPr/>
        </p:nvSpPr>
        <p:spPr>
          <a:xfrm>
            <a:off x="9013825" y="3564136"/>
            <a:ext cx="877094" cy="168275"/>
          </a:xfrm>
          <a:prstGeom prst="roundRect">
            <a:avLst>
              <a:gd name="adj" fmla="val 22642"/>
            </a:avLst>
          </a:prstGeom>
          <a:solidFill>
            <a:srgbClr val="F5F8F6"/>
          </a:solidFill>
          <a:ln>
            <a:noFill/>
          </a:ln>
        </p:spPr>
        <p:txBody>
          <a:bodyPr rtlCol="0" anchor="ctr"/>
          <a:lstStyle/>
          <a:p>
            <a:endParaRPr lang="en-US" dirty="0"/>
          </a:p>
        </p:txBody>
      </p:sp>
      <p:sp>
        <p:nvSpPr>
          <p:cNvPr id="278" name="Shape 278"/>
          <p:cNvSpPr/>
          <p:nvPr/>
        </p:nvSpPr>
        <p:spPr>
          <a:xfrm>
            <a:off x="9013825" y="3564136"/>
            <a:ext cx="877094" cy="6350"/>
          </a:xfrm>
          <a:prstGeom prst="rect">
            <a:avLst/>
          </a:prstGeom>
          <a:solidFill>
            <a:srgbClr val="BEC1BE"/>
          </a:solidFill>
          <a:ln>
            <a:noFill/>
          </a:ln>
        </p:spPr>
        <p:txBody>
          <a:bodyPr rtlCol="0" anchor="ctr"/>
          <a:lstStyle/>
          <a:p>
            <a:endParaRPr lang="en-US" dirty="0"/>
          </a:p>
        </p:txBody>
      </p:sp>
      <p:sp>
        <p:nvSpPr>
          <p:cNvPr id="279" name="Shape 279"/>
          <p:cNvSpPr/>
          <p:nvPr/>
        </p:nvSpPr>
        <p:spPr>
          <a:xfrm>
            <a:off x="9884569" y="3564136"/>
            <a:ext cx="6350" cy="168275"/>
          </a:xfrm>
          <a:prstGeom prst="rect">
            <a:avLst/>
          </a:prstGeom>
          <a:solidFill>
            <a:srgbClr val="BEC1BE"/>
          </a:solidFill>
          <a:ln>
            <a:noFill/>
          </a:ln>
        </p:spPr>
        <p:txBody>
          <a:bodyPr rtlCol="0" anchor="ctr"/>
          <a:lstStyle/>
          <a:p>
            <a:endParaRPr lang="en-US" dirty="0"/>
          </a:p>
        </p:txBody>
      </p:sp>
      <p:sp>
        <p:nvSpPr>
          <p:cNvPr id="280" name="Shape 280"/>
          <p:cNvSpPr/>
          <p:nvPr/>
        </p:nvSpPr>
        <p:spPr>
          <a:xfrm>
            <a:off x="9013825" y="3719711"/>
            <a:ext cx="877094" cy="12700"/>
          </a:xfrm>
          <a:prstGeom prst="rect">
            <a:avLst/>
          </a:prstGeom>
          <a:solidFill>
            <a:srgbClr val="BEC1BE"/>
          </a:solidFill>
          <a:ln>
            <a:noFill/>
          </a:ln>
        </p:spPr>
        <p:txBody>
          <a:bodyPr rtlCol="0" anchor="ctr"/>
          <a:lstStyle/>
          <a:p>
            <a:endParaRPr lang="en-US" dirty="0"/>
          </a:p>
        </p:txBody>
      </p:sp>
      <p:sp>
        <p:nvSpPr>
          <p:cNvPr id="281" name="Shape 281"/>
          <p:cNvSpPr/>
          <p:nvPr/>
        </p:nvSpPr>
        <p:spPr>
          <a:xfrm>
            <a:off x="9013825" y="3564136"/>
            <a:ext cx="6350" cy="168275"/>
          </a:xfrm>
          <a:prstGeom prst="rect">
            <a:avLst/>
          </a:prstGeom>
          <a:solidFill>
            <a:srgbClr val="BEC1BE"/>
          </a:solidFill>
          <a:ln>
            <a:noFill/>
          </a:ln>
        </p:spPr>
        <p:txBody>
          <a:bodyPr rtlCol="0" anchor="ctr"/>
          <a:lstStyle/>
          <a:p>
            <a:endParaRPr lang="en-US" dirty="0"/>
          </a:p>
        </p:txBody>
      </p:sp>
      <p:sp>
        <p:nvSpPr>
          <p:cNvPr id="282" name="Shape 282"/>
          <p:cNvSpPr/>
          <p:nvPr/>
        </p:nvSpPr>
        <p:spPr>
          <a:xfrm>
            <a:off x="9988550" y="3786386"/>
            <a:ext cx="1695450" cy="6350"/>
          </a:xfrm>
          <a:prstGeom prst="rect">
            <a:avLst/>
          </a:prstGeom>
          <a:solidFill>
            <a:srgbClr val="EBF1F2"/>
          </a:solidFill>
          <a:ln>
            <a:noFill/>
          </a:ln>
        </p:spPr>
        <p:txBody>
          <a:bodyPr rtlCol="0" anchor="ctr"/>
          <a:lstStyle/>
          <a:p>
            <a:endParaRPr lang="en-US" dirty="0"/>
          </a:p>
        </p:txBody>
      </p:sp>
      <p:sp>
        <p:nvSpPr>
          <p:cNvPr id="283" name="Shape 283"/>
          <p:cNvSpPr/>
          <p:nvPr/>
        </p:nvSpPr>
        <p:spPr>
          <a:xfrm>
            <a:off x="9013825" y="4215606"/>
            <a:ext cx="974725" cy="6350"/>
          </a:xfrm>
          <a:prstGeom prst="rect">
            <a:avLst/>
          </a:prstGeom>
          <a:solidFill>
            <a:srgbClr val="EBF1F2"/>
          </a:solidFill>
          <a:ln>
            <a:noFill/>
          </a:ln>
        </p:spPr>
        <p:txBody>
          <a:bodyPr rtlCol="0" anchor="ctr"/>
          <a:lstStyle/>
          <a:p>
            <a:endParaRPr lang="en-US" dirty="0"/>
          </a:p>
        </p:txBody>
      </p:sp>
      <p:sp>
        <p:nvSpPr>
          <p:cNvPr id="284" name="Shape 284"/>
          <p:cNvSpPr/>
          <p:nvPr/>
        </p:nvSpPr>
        <p:spPr>
          <a:xfrm>
            <a:off x="9013825" y="3859411"/>
            <a:ext cx="631924" cy="168275"/>
          </a:xfrm>
          <a:prstGeom prst="roundRect">
            <a:avLst>
              <a:gd name="adj" fmla="val 22642"/>
            </a:avLst>
          </a:prstGeom>
          <a:solidFill>
            <a:srgbClr val="F5F8F6"/>
          </a:solidFill>
          <a:ln>
            <a:noFill/>
          </a:ln>
        </p:spPr>
        <p:txBody>
          <a:bodyPr rtlCol="0" anchor="ctr"/>
          <a:lstStyle/>
          <a:p>
            <a:endParaRPr lang="en-US" dirty="0"/>
          </a:p>
        </p:txBody>
      </p:sp>
      <p:sp>
        <p:nvSpPr>
          <p:cNvPr id="285" name="Shape 285"/>
          <p:cNvSpPr/>
          <p:nvPr/>
        </p:nvSpPr>
        <p:spPr>
          <a:xfrm>
            <a:off x="9013825" y="3859411"/>
            <a:ext cx="631924" cy="6350"/>
          </a:xfrm>
          <a:prstGeom prst="rect">
            <a:avLst/>
          </a:prstGeom>
          <a:solidFill>
            <a:srgbClr val="BEC1BE"/>
          </a:solidFill>
          <a:ln>
            <a:noFill/>
          </a:ln>
        </p:spPr>
        <p:txBody>
          <a:bodyPr rtlCol="0" anchor="ctr"/>
          <a:lstStyle/>
          <a:p>
            <a:endParaRPr lang="en-US" dirty="0"/>
          </a:p>
        </p:txBody>
      </p:sp>
      <p:sp>
        <p:nvSpPr>
          <p:cNvPr id="286" name="Shape 286"/>
          <p:cNvSpPr/>
          <p:nvPr/>
        </p:nvSpPr>
        <p:spPr>
          <a:xfrm>
            <a:off x="9639399" y="3859411"/>
            <a:ext cx="6350" cy="168275"/>
          </a:xfrm>
          <a:prstGeom prst="rect">
            <a:avLst/>
          </a:prstGeom>
          <a:solidFill>
            <a:srgbClr val="BEC1BE"/>
          </a:solidFill>
          <a:ln>
            <a:noFill/>
          </a:ln>
        </p:spPr>
        <p:txBody>
          <a:bodyPr rtlCol="0" anchor="ctr"/>
          <a:lstStyle/>
          <a:p>
            <a:endParaRPr lang="en-US" dirty="0"/>
          </a:p>
        </p:txBody>
      </p:sp>
      <p:sp>
        <p:nvSpPr>
          <p:cNvPr id="287" name="Shape 287"/>
          <p:cNvSpPr/>
          <p:nvPr/>
        </p:nvSpPr>
        <p:spPr>
          <a:xfrm>
            <a:off x="9013825" y="4014986"/>
            <a:ext cx="631924" cy="12700"/>
          </a:xfrm>
          <a:prstGeom prst="rect">
            <a:avLst/>
          </a:prstGeom>
          <a:solidFill>
            <a:srgbClr val="BEC1BE"/>
          </a:solidFill>
          <a:ln>
            <a:noFill/>
          </a:ln>
        </p:spPr>
        <p:txBody>
          <a:bodyPr rtlCol="0" anchor="ctr"/>
          <a:lstStyle/>
          <a:p>
            <a:endParaRPr lang="en-US" dirty="0"/>
          </a:p>
        </p:txBody>
      </p:sp>
      <p:sp>
        <p:nvSpPr>
          <p:cNvPr id="288" name="Shape 288"/>
          <p:cNvSpPr/>
          <p:nvPr/>
        </p:nvSpPr>
        <p:spPr>
          <a:xfrm>
            <a:off x="9013825" y="3859411"/>
            <a:ext cx="6350" cy="168275"/>
          </a:xfrm>
          <a:prstGeom prst="rect">
            <a:avLst/>
          </a:prstGeom>
          <a:solidFill>
            <a:srgbClr val="BEC1BE"/>
          </a:solidFill>
          <a:ln>
            <a:noFill/>
          </a:ln>
        </p:spPr>
        <p:txBody>
          <a:bodyPr rtlCol="0" anchor="ctr"/>
          <a:lstStyle/>
          <a:p>
            <a:endParaRPr lang="en-US" dirty="0"/>
          </a:p>
        </p:txBody>
      </p:sp>
      <p:sp>
        <p:nvSpPr>
          <p:cNvPr id="289" name="Shape 289"/>
          <p:cNvSpPr/>
          <p:nvPr/>
        </p:nvSpPr>
        <p:spPr>
          <a:xfrm>
            <a:off x="9988550" y="4215606"/>
            <a:ext cx="1695450" cy="6350"/>
          </a:xfrm>
          <a:prstGeom prst="rect">
            <a:avLst/>
          </a:prstGeom>
          <a:solidFill>
            <a:srgbClr val="EBF1F2"/>
          </a:solidFill>
          <a:ln>
            <a:noFill/>
          </a:ln>
        </p:spPr>
        <p:txBody>
          <a:bodyPr rtlCol="0" anchor="ctr"/>
          <a:lstStyle/>
          <a:p>
            <a:endParaRPr lang="en-US" dirty="0"/>
          </a:p>
        </p:txBody>
      </p:sp>
      <p:sp>
        <p:nvSpPr>
          <p:cNvPr id="290" name="Shape 290"/>
          <p:cNvSpPr/>
          <p:nvPr/>
        </p:nvSpPr>
        <p:spPr>
          <a:xfrm>
            <a:off x="9013825" y="4799112"/>
            <a:ext cx="974725" cy="6350"/>
          </a:xfrm>
          <a:prstGeom prst="rect">
            <a:avLst/>
          </a:prstGeom>
          <a:solidFill>
            <a:srgbClr val="EBF1F2"/>
          </a:solidFill>
          <a:ln>
            <a:noFill/>
          </a:ln>
        </p:spPr>
        <p:txBody>
          <a:bodyPr rtlCol="0" anchor="ctr"/>
          <a:lstStyle/>
          <a:p>
            <a:endParaRPr lang="en-US" dirty="0"/>
          </a:p>
        </p:txBody>
      </p:sp>
      <p:sp>
        <p:nvSpPr>
          <p:cNvPr id="291" name="Shape 291"/>
          <p:cNvSpPr/>
          <p:nvPr/>
        </p:nvSpPr>
        <p:spPr>
          <a:xfrm>
            <a:off x="9013825" y="4288631"/>
            <a:ext cx="670223" cy="168275"/>
          </a:xfrm>
          <a:prstGeom prst="roundRect">
            <a:avLst>
              <a:gd name="adj" fmla="val 22642"/>
            </a:avLst>
          </a:prstGeom>
          <a:solidFill>
            <a:srgbClr val="F5F8F6"/>
          </a:solidFill>
          <a:ln>
            <a:noFill/>
          </a:ln>
        </p:spPr>
        <p:txBody>
          <a:bodyPr rtlCol="0" anchor="ctr"/>
          <a:lstStyle/>
          <a:p>
            <a:endParaRPr lang="en-US" dirty="0"/>
          </a:p>
        </p:txBody>
      </p:sp>
      <p:sp>
        <p:nvSpPr>
          <p:cNvPr id="292" name="Shape 292"/>
          <p:cNvSpPr/>
          <p:nvPr/>
        </p:nvSpPr>
        <p:spPr>
          <a:xfrm>
            <a:off x="9013825" y="4288631"/>
            <a:ext cx="670223" cy="6350"/>
          </a:xfrm>
          <a:prstGeom prst="rect">
            <a:avLst/>
          </a:prstGeom>
          <a:solidFill>
            <a:srgbClr val="BEC1BE"/>
          </a:solidFill>
          <a:ln>
            <a:noFill/>
          </a:ln>
        </p:spPr>
        <p:txBody>
          <a:bodyPr rtlCol="0" anchor="ctr"/>
          <a:lstStyle/>
          <a:p>
            <a:endParaRPr lang="en-US" dirty="0"/>
          </a:p>
        </p:txBody>
      </p:sp>
      <p:sp>
        <p:nvSpPr>
          <p:cNvPr id="293" name="Shape 293"/>
          <p:cNvSpPr/>
          <p:nvPr/>
        </p:nvSpPr>
        <p:spPr>
          <a:xfrm>
            <a:off x="9677698" y="4288631"/>
            <a:ext cx="6350" cy="168275"/>
          </a:xfrm>
          <a:prstGeom prst="rect">
            <a:avLst/>
          </a:prstGeom>
          <a:solidFill>
            <a:srgbClr val="BEC1BE"/>
          </a:solidFill>
          <a:ln>
            <a:noFill/>
          </a:ln>
        </p:spPr>
        <p:txBody>
          <a:bodyPr rtlCol="0" anchor="ctr"/>
          <a:lstStyle/>
          <a:p>
            <a:endParaRPr lang="en-US" dirty="0"/>
          </a:p>
        </p:txBody>
      </p:sp>
      <p:sp>
        <p:nvSpPr>
          <p:cNvPr id="294" name="Shape 294"/>
          <p:cNvSpPr/>
          <p:nvPr/>
        </p:nvSpPr>
        <p:spPr>
          <a:xfrm>
            <a:off x="9013825" y="4444206"/>
            <a:ext cx="670223" cy="12700"/>
          </a:xfrm>
          <a:prstGeom prst="rect">
            <a:avLst/>
          </a:prstGeom>
          <a:solidFill>
            <a:srgbClr val="BEC1BE"/>
          </a:solidFill>
          <a:ln>
            <a:noFill/>
          </a:ln>
        </p:spPr>
        <p:txBody>
          <a:bodyPr rtlCol="0" anchor="ctr"/>
          <a:lstStyle/>
          <a:p>
            <a:endParaRPr lang="en-US" dirty="0"/>
          </a:p>
        </p:txBody>
      </p:sp>
      <p:sp>
        <p:nvSpPr>
          <p:cNvPr id="295" name="Shape 295"/>
          <p:cNvSpPr/>
          <p:nvPr/>
        </p:nvSpPr>
        <p:spPr>
          <a:xfrm>
            <a:off x="9013825" y="4288631"/>
            <a:ext cx="6350" cy="168275"/>
          </a:xfrm>
          <a:prstGeom prst="rect">
            <a:avLst/>
          </a:prstGeom>
          <a:solidFill>
            <a:srgbClr val="BEC1BE"/>
          </a:solidFill>
          <a:ln>
            <a:noFill/>
          </a:ln>
        </p:spPr>
        <p:txBody>
          <a:bodyPr rtlCol="0" anchor="ctr"/>
          <a:lstStyle/>
          <a:p>
            <a:endParaRPr lang="en-US" dirty="0"/>
          </a:p>
        </p:txBody>
      </p:sp>
      <p:sp>
        <p:nvSpPr>
          <p:cNvPr id="296" name="Shape 296"/>
          <p:cNvSpPr/>
          <p:nvPr/>
        </p:nvSpPr>
        <p:spPr>
          <a:xfrm>
            <a:off x="9988550" y="4799112"/>
            <a:ext cx="1695450" cy="6350"/>
          </a:xfrm>
          <a:prstGeom prst="rect">
            <a:avLst/>
          </a:prstGeom>
          <a:solidFill>
            <a:srgbClr val="EBF1F2"/>
          </a:solidFill>
          <a:ln>
            <a:noFill/>
          </a:ln>
        </p:spPr>
        <p:txBody>
          <a:bodyPr rtlCol="0" anchor="ctr"/>
          <a:lstStyle/>
          <a:p>
            <a:endParaRPr lang="en-US" dirty="0"/>
          </a:p>
        </p:txBody>
      </p:sp>
      <p:sp>
        <p:nvSpPr>
          <p:cNvPr id="297" name="Text 297"/>
          <p:cNvSpPr txBox="1"/>
          <p:nvPr/>
        </p:nvSpPr>
        <p:spPr>
          <a:xfrm>
            <a:off x="635000" y="1716723"/>
            <a:ext cx="80445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Editing text</a:t>
            </a:r>
            <a:endParaRPr lang="en-US" kern="100" sz="750" b="1" cap="all" spc="120" dirty="0">
              <a:solidFill>
                <a:srgbClr val="007B85"/>
              </a:solidFill>
              <a:latin typeface="Aptos"/>
              <a:ea typeface="Aptos"/>
              <a:cs typeface="Aptos"/>
            </a:endParaRPr>
          </a:p>
        </p:txBody>
      </p:sp>
      <p:sp>
        <p:nvSpPr>
          <p:cNvPr id="298" name="Text 298"/>
          <p:cNvSpPr txBox="1"/>
          <p:nvPr/>
        </p:nvSpPr>
        <p:spPr>
          <a:xfrm>
            <a:off x="565150" y="1995329"/>
            <a:ext cx="24407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Enter</a:t>
            </a:r>
            <a:endParaRPr lang="en-US" kern="100" sz="750" b="1" dirty="0">
              <a:solidFill>
                <a:srgbClr val="0A1416"/>
              </a:solidFill>
              <a:latin typeface="Aptos"/>
              <a:ea typeface="Aptos"/>
              <a:cs typeface="Aptos"/>
            </a:endParaRPr>
          </a:p>
        </p:txBody>
      </p:sp>
      <p:sp>
        <p:nvSpPr>
          <p:cNvPr id="299" name="Text 299"/>
          <p:cNvSpPr txBox="1"/>
          <p:nvPr/>
        </p:nvSpPr>
        <p:spPr>
          <a:xfrm>
            <a:off x="1651794" y="1972278"/>
            <a:ext cx="1150275"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applies the edit; a click outside does the same</a:t>
            </a:r>
            <a:endParaRPr lang="en-US" kern="100" sz="900" b="0" dirty="0">
              <a:solidFill>
                <a:srgbClr val="2E3B3E"/>
              </a:solidFill>
              <a:latin typeface="Aptos"/>
              <a:ea typeface="Aptos"/>
              <a:cs typeface="Aptos"/>
            </a:endParaRPr>
          </a:p>
        </p:txBody>
      </p:sp>
      <p:sp>
        <p:nvSpPr>
          <p:cNvPr id="300" name="Text 300"/>
          <p:cNvSpPr txBox="1"/>
          <p:nvPr/>
        </p:nvSpPr>
        <p:spPr>
          <a:xfrm>
            <a:off x="565150" y="242454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301" name="Text 301"/>
          <p:cNvSpPr txBox="1"/>
          <p:nvPr/>
        </p:nvSpPr>
        <p:spPr>
          <a:xfrm>
            <a:off x="1651794" y="2401499"/>
            <a:ext cx="1159484"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cancels the edit and its formatting</a:t>
            </a:r>
            <a:endParaRPr lang="en-US" kern="100" sz="900" b="0" dirty="0">
              <a:solidFill>
                <a:srgbClr val="2E3B3E"/>
              </a:solidFill>
              <a:latin typeface="Aptos"/>
              <a:ea typeface="Aptos"/>
              <a:cs typeface="Aptos"/>
            </a:endParaRPr>
          </a:p>
        </p:txBody>
      </p:sp>
      <p:sp>
        <p:nvSpPr>
          <p:cNvPr id="302" name="Text 302"/>
          <p:cNvSpPr txBox="1"/>
          <p:nvPr/>
        </p:nvSpPr>
        <p:spPr>
          <a:xfrm>
            <a:off x="565150" y="2853769"/>
            <a:ext cx="50592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Shift+Enter</a:t>
            </a:r>
            <a:endParaRPr lang="en-US" kern="100" sz="750" b="1" dirty="0">
              <a:solidFill>
                <a:srgbClr val="0A1416"/>
              </a:solidFill>
              <a:latin typeface="Aptos"/>
              <a:ea typeface="Aptos"/>
              <a:cs typeface="Aptos"/>
            </a:endParaRPr>
          </a:p>
        </p:txBody>
      </p:sp>
      <p:sp>
        <p:nvSpPr>
          <p:cNvPr id="303" name="Text 303"/>
          <p:cNvSpPr txBox="1"/>
          <p:nvPr/>
        </p:nvSpPr>
        <p:spPr>
          <a:xfrm>
            <a:off x="1651794" y="2830719"/>
            <a:ext cx="500150"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line break</a:t>
            </a:r>
            <a:endParaRPr lang="en-US" kern="100" sz="900" b="0" dirty="0">
              <a:solidFill>
                <a:srgbClr val="2E3B3E"/>
              </a:solidFill>
              <a:latin typeface="Aptos"/>
              <a:ea typeface="Aptos"/>
              <a:cs typeface="Aptos"/>
            </a:endParaRPr>
          </a:p>
        </p:txBody>
      </p:sp>
      <p:sp>
        <p:nvSpPr>
          <p:cNvPr id="304" name="Text 304"/>
          <p:cNvSpPr txBox="1"/>
          <p:nvPr/>
        </p:nvSpPr>
        <p:spPr>
          <a:xfrm>
            <a:off x="565150" y="3149044"/>
            <a:ext cx="53151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Ctrl/Cmd+Z</a:t>
            </a:r>
            <a:endParaRPr lang="en-US" kern="100" sz="750" b="1" dirty="0">
              <a:solidFill>
                <a:srgbClr val="0A1416"/>
              </a:solidFill>
              <a:latin typeface="Aptos"/>
              <a:ea typeface="Aptos"/>
              <a:cs typeface="Aptos"/>
            </a:endParaRPr>
          </a:p>
        </p:txBody>
      </p:sp>
      <p:sp>
        <p:nvSpPr>
          <p:cNvPr id="305" name="Text 305"/>
          <p:cNvSpPr txBox="1"/>
          <p:nvPr/>
        </p:nvSpPr>
        <p:spPr>
          <a:xfrm>
            <a:off x="1651794" y="3125994"/>
            <a:ext cx="932918"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undo while editing</a:t>
            </a:r>
            <a:endParaRPr lang="en-US" kern="100" sz="900" b="0" dirty="0">
              <a:solidFill>
                <a:srgbClr val="2E3B3E"/>
              </a:solidFill>
              <a:latin typeface="Aptos"/>
              <a:ea typeface="Aptos"/>
              <a:cs typeface="Aptos"/>
            </a:endParaRPr>
          </a:p>
        </p:txBody>
      </p:sp>
      <p:sp>
        <p:nvSpPr>
          <p:cNvPr id="306" name="Text 306"/>
          <p:cNvSpPr txBox="1"/>
          <p:nvPr/>
        </p:nvSpPr>
        <p:spPr>
          <a:xfrm>
            <a:off x="565150" y="3444319"/>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Ctrl/Cmd+B</a:t>
            </a:r>
            <a:endParaRPr lang="en-US" kern="100" sz="750" b="1" dirty="0">
              <a:solidFill>
                <a:srgbClr val="0A1416"/>
              </a:solidFill>
              <a:latin typeface="Aptos"/>
              <a:ea typeface="Aptos"/>
              <a:cs typeface="Aptos"/>
            </a:endParaRPr>
          </a:p>
        </p:txBody>
      </p:sp>
      <p:sp>
        <p:nvSpPr>
          <p:cNvPr id="307" name="Text 307"/>
          <p:cNvSpPr txBox="1"/>
          <p:nvPr/>
        </p:nvSpPr>
        <p:spPr>
          <a:xfrm>
            <a:off x="1220589" y="3444319"/>
            <a:ext cx="4077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I</a:t>
            </a:r>
            <a:endParaRPr lang="en-US" kern="100" sz="750" b="1" dirty="0">
              <a:solidFill>
                <a:srgbClr val="0A1416"/>
              </a:solidFill>
              <a:latin typeface="Aptos"/>
              <a:ea typeface="Aptos"/>
              <a:cs typeface="Aptos"/>
            </a:endParaRPr>
          </a:p>
        </p:txBody>
      </p:sp>
      <p:sp>
        <p:nvSpPr>
          <p:cNvPr id="308" name="Text 308"/>
          <p:cNvSpPr txBox="1"/>
          <p:nvPr/>
        </p:nvSpPr>
        <p:spPr>
          <a:xfrm>
            <a:off x="1386185" y="3444319"/>
            <a:ext cx="790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U</a:t>
            </a:r>
            <a:endParaRPr lang="en-US" kern="100" sz="750" b="1" dirty="0">
              <a:solidFill>
                <a:srgbClr val="0A1416"/>
              </a:solidFill>
              <a:latin typeface="Aptos"/>
              <a:ea typeface="Aptos"/>
              <a:cs typeface="Aptos"/>
            </a:endParaRPr>
          </a:p>
        </p:txBody>
      </p:sp>
      <p:sp>
        <p:nvSpPr>
          <p:cNvPr id="309" name="Text 309"/>
          <p:cNvSpPr txBox="1"/>
          <p:nvPr/>
        </p:nvSpPr>
        <p:spPr>
          <a:xfrm>
            <a:off x="1651794" y="3421269"/>
            <a:ext cx="1081818"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bold, italic, underline</a:t>
            </a:r>
            <a:endParaRPr lang="en-US" kern="100" sz="900" b="0" dirty="0">
              <a:solidFill>
                <a:srgbClr val="2E3B3E"/>
              </a:solidFill>
              <a:latin typeface="Aptos"/>
              <a:ea typeface="Aptos"/>
              <a:cs typeface="Aptos"/>
            </a:endParaRPr>
          </a:p>
        </p:txBody>
      </p:sp>
      <p:sp>
        <p:nvSpPr>
          <p:cNvPr id="310" name="Text 310"/>
          <p:cNvSpPr txBox="1"/>
          <p:nvPr/>
        </p:nvSpPr>
        <p:spPr>
          <a:xfrm>
            <a:off x="565150" y="3739594"/>
            <a:ext cx="795472"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Ctrl/Cmd+Shift+&gt;</a:t>
            </a:r>
            <a:endParaRPr lang="en-US" kern="100" sz="750" b="1" dirty="0">
              <a:solidFill>
                <a:srgbClr val="0A1416"/>
              </a:solidFill>
              <a:latin typeface="Aptos"/>
              <a:ea typeface="Aptos"/>
              <a:cs typeface="Aptos"/>
            </a:endParaRPr>
          </a:p>
        </p:txBody>
      </p:sp>
      <p:sp>
        <p:nvSpPr>
          <p:cNvPr id="311" name="Text 311"/>
          <p:cNvSpPr txBox="1"/>
          <p:nvPr/>
        </p:nvSpPr>
        <p:spPr>
          <a:xfrm>
            <a:off x="1467545" y="3739594"/>
            <a:ext cx="6359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&lt;</a:t>
            </a:r>
            <a:endParaRPr lang="en-US" kern="100" sz="750" b="1" dirty="0">
              <a:solidFill>
                <a:srgbClr val="0A1416"/>
              </a:solidFill>
              <a:latin typeface="Aptos"/>
              <a:ea typeface="Aptos"/>
              <a:cs typeface="Aptos"/>
            </a:endParaRPr>
          </a:p>
        </p:txBody>
      </p:sp>
      <p:sp>
        <p:nvSpPr>
          <p:cNvPr id="312" name="Text 312"/>
          <p:cNvSpPr txBox="1"/>
          <p:nvPr/>
        </p:nvSpPr>
        <p:spPr>
          <a:xfrm>
            <a:off x="1651794" y="3716544"/>
            <a:ext cx="979559"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larger / smaller text</a:t>
            </a:r>
            <a:endParaRPr lang="en-US" kern="100" sz="900" b="0" dirty="0">
              <a:solidFill>
                <a:srgbClr val="2E3B3E"/>
              </a:solidFill>
              <a:latin typeface="Aptos"/>
              <a:ea typeface="Aptos"/>
              <a:cs typeface="Aptos"/>
            </a:endParaRPr>
          </a:p>
        </p:txBody>
      </p:sp>
      <p:sp>
        <p:nvSpPr>
          <p:cNvPr id="313" name="Text 313"/>
          <p:cNvSpPr txBox="1"/>
          <p:nvPr/>
        </p:nvSpPr>
        <p:spPr>
          <a:xfrm>
            <a:off x="565150" y="4034869"/>
            <a:ext cx="578160"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Double-click</a:t>
            </a:r>
            <a:endParaRPr lang="en-US" kern="100" sz="750" b="1" dirty="0">
              <a:solidFill>
                <a:srgbClr val="0A1416"/>
              </a:solidFill>
              <a:latin typeface="Aptos"/>
              <a:ea typeface="Aptos"/>
              <a:cs typeface="Aptos"/>
            </a:endParaRPr>
          </a:p>
        </p:txBody>
      </p:sp>
      <p:sp>
        <p:nvSpPr>
          <p:cNvPr id="314" name="Text 314"/>
          <p:cNvSpPr txBox="1"/>
          <p:nvPr/>
        </p:nvSpPr>
        <p:spPr>
          <a:xfrm>
            <a:off x="1651794" y="4011819"/>
            <a:ext cx="1033836"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a text: start editing it</a:t>
            </a:r>
            <a:endParaRPr lang="en-US" kern="100" sz="900" b="0" dirty="0">
              <a:solidFill>
                <a:srgbClr val="2E3B3E"/>
              </a:solidFill>
              <a:latin typeface="Aptos"/>
              <a:ea typeface="Aptos"/>
              <a:cs typeface="Aptos"/>
            </a:endParaRPr>
          </a:p>
        </p:txBody>
      </p:sp>
      <p:sp>
        <p:nvSpPr>
          <p:cNvPr id="315" name="Text 315"/>
          <p:cNvSpPr txBox="1"/>
          <p:nvPr/>
        </p:nvSpPr>
        <p:spPr>
          <a:xfrm>
            <a:off x="3470275" y="1716723"/>
            <a:ext cx="146928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Shapes (one selected)</a:t>
            </a:r>
            <a:endParaRPr lang="en-US" kern="100" sz="750" b="1" cap="all" spc="120" dirty="0">
              <a:solidFill>
                <a:srgbClr val="007B85"/>
              </a:solidFill>
              <a:latin typeface="Aptos"/>
              <a:ea typeface="Aptos"/>
              <a:cs typeface="Aptos"/>
            </a:endParaRPr>
          </a:p>
        </p:txBody>
      </p:sp>
      <p:sp>
        <p:nvSpPr>
          <p:cNvPr id="316" name="Text 316"/>
          <p:cNvSpPr txBox="1"/>
          <p:nvPr/>
        </p:nvSpPr>
        <p:spPr>
          <a:xfrm>
            <a:off x="3400425" y="1995329"/>
            <a:ext cx="24139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317" name="Text 317"/>
          <p:cNvSpPr txBox="1"/>
          <p:nvPr/>
        </p:nvSpPr>
        <p:spPr>
          <a:xfrm>
            <a:off x="4522093" y="1972278"/>
            <a:ext cx="1296241"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nudge by 1 px; </a:t>
            </a:r>
            <a:r>
              <a:rPr lang="en-US" kern="100" sz="900" b="1" dirty="0">
                <a:solidFill>
                  <a:srgbClr val="2E3B3E"/>
                </a:solidFill>
                <a:latin typeface="Aptos"/>
                <a:ea typeface="Aptos"/>
                <a:cs typeface="Aptos"/>
              </a:rPr>
              <a:t>Shift</a:t>
            </a:r>
            <a:r>
              <a:rPr lang="en-US" kern="100" sz="900" b="0" dirty="0">
                <a:solidFill>
                  <a:srgbClr val="2E3B3E"/>
                </a:solidFill>
                <a:latin typeface="Aptos"/>
                <a:ea typeface="Aptos"/>
                <a:cs typeface="Aptos"/>
              </a:rPr>
              <a:t> 10 px</a:t>
            </a:r>
            <a:endParaRPr lang="en-US" kern="100" sz="900" b="0" dirty="0">
              <a:solidFill>
                <a:srgbClr val="2E3B3E"/>
              </a:solidFill>
              <a:latin typeface="Aptos"/>
              <a:ea typeface="Aptos"/>
              <a:cs typeface="Aptos"/>
            </a:endParaRPr>
          </a:p>
        </p:txBody>
      </p:sp>
      <p:sp>
        <p:nvSpPr>
          <p:cNvPr id="318" name="Text 318"/>
          <p:cNvSpPr txBox="1"/>
          <p:nvPr/>
        </p:nvSpPr>
        <p:spPr>
          <a:xfrm>
            <a:off x="3400425" y="2290604"/>
            <a:ext cx="486632"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Alt+arrows</a:t>
            </a:r>
            <a:endParaRPr lang="en-US" kern="100" sz="750" b="1" dirty="0">
              <a:solidFill>
                <a:srgbClr val="0A1416"/>
              </a:solidFill>
              <a:latin typeface="Aptos"/>
              <a:ea typeface="Aptos"/>
              <a:cs typeface="Aptos"/>
            </a:endParaRPr>
          </a:p>
        </p:txBody>
      </p:sp>
      <p:sp>
        <p:nvSpPr>
          <p:cNvPr id="319" name="Text 319"/>
          <p:cNvSpPr txBox="1"/>
          <p:nvPr/>
        </p:nvSpPr>
        <p:spPr>
          <a:xfrm>
            <a:off x="4522093" y="2267553"/>
            <a:ext cx="300434"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resize</a:t>
            </a:r>
            <a:endParaRPr lang="en-US" kern="100" sz="900" b="0" dirty="0">
              <a:solidFill>
                <a:srgbClr val="2E3B3E"/>
              </a:solidFill>
              <a:latin typeface="Aptos"/>
              <a:ea typeface="Aptos"/>
              <a:cs typeface="Aptos"/>
            </a:endParaRPr>
          </a:p>
        </p:txBody>
      </p:sp>
      <p:sp>
        <p:nvSpPr>
          <p:cNvPr id="320" name="Text 320"/>
          <p:cNvSpPr txBox="1"/>
          <p:nvPr/>
        </p:nvSpPr>
        <p:spPr>
          <a:xfrm>
            <a:off x="3400425" y="2585879"/>
            <a:ext cx="1621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Tab</a:t>
            </a:r>
            <a:endParaRPr lang="en-US" kern="100" sz="750" b="1" dirty="0">
              <a:solidFill>
                <a:srgbClr val="0A1416"/>
              </a:solidFill>
              <a:latin typeface="Aptos"/>
              <a:ea typeface="Aptos"/>
              <a:cs typeface="Aptos"/>
            </a:endParaRPr>
          </a:p>
        </p:txBody>
      </p:sp>
      <p:sp>
        <p:nvSpPr>
          <p:cNvPr id="321" name="Text 321"/>
          <p:cNvSpPr txBox="1"/>
          <p:nvPr/>
        </p:nvSpPr>
        <p:spPr>
          <a:xfrm>
            <a:off x="3687366" y="2585879"/>
            <a:ext cx="42069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Shift+Tab</a:t>
            </a:r>
            <a:endParaRPr lang="en-US" kern="100" sz="750" b="1" dirty="0">
              <a:solidFill>
                <a:srgbClr val="0A1416"/>
              </a:solidFill>
              <a:latin typeface="Aptos"/>
              <a:ea typeface="Aptos"/>
              <a:cs typeface="Aptos"/>
            </a:endParaRPr>
          </a:p>
        </p:txBody>
      </p:sp>
      <p:sp>
        <p:nvSpPr>
          <p:cNvPr id="322" name="Text 322"/>
          <p:cNvSpPr txBox="1"/>
          <p:nvPr/>
        </p:nvSpPr>
        <p:spPr>
          <a:xfrm>
            <a:off x="4522093" y="2562828"/>
            <a:ext cx="1154626"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enclosing shape / child shape</a:t>
            </a:r>
            <a:endParaRPr lang="en-US" kern="100" sz="900" b="0" dirty="0">
              <a:solidFill>
                <a:srgbClr val="2E3B3E"/>
              </a:solidFill>
              <a:latin typeface="Aptos"/>
              <a:ea typeface="Aptos"/>
              <a:cs typeface="Aptos"/>
            </a:endParaRPr>
          </a:p>
        </p:txBody>
      </p:sp>
      <p:sp>
        <p:nvSpPr>
          <p:cNvPr id="323" name="Text 323"/>
          <p:cNvSpPr txBox="1"/>
          <p:nvPr/>
        </p:nvSpPr>
        <p:spPr>
          <a:xfrm>
            <a:off x="3400425" y="3015099"/>
            <a:ext cx="48167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Shift+click</a:t>
            </a:r>
            <a:endParaRPr lang="en-US" kern="100" sz="750" b="1" dirty="0">
              <a:solidFill>
                <a:srgbClr val="0A1416"/>
              </a:solidFill>
              <a:latin typeface="Aptos"/>
              <a:ea typeface="Aptos"/>
              <a:cs typeface="Aptos"/>
            </a:endParaRPr>
          </a:p>
        </p:txBody>
      </p:sp>
      <p:sp>
        <p:nvSpPr>
          <p:cNvPr id="324" name="Text 324"/>
          <p:cNvSpPr txBox="1"/>
          <p:nvPr/>
        </p:nvSpPr>
        <p:spPr>
          <a:xfrm>
            <a:off x="4522093" y="2992049"/>
            <a:ext cx="1360676" cy="464495"/>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add the smallest shape there, or remove a selected one</a:t>
            </a:r>
            <a:endParaRPr lang="en-US" kern="100" sz="900" b="0" dirty="0">
              <a:solidFill>
                <a:srgbClr val="2E3B3E"/>
              </a:solidFill>
              <a:latin typeface="Aptos"/>
              <a:ea typeface="Aptos"/>
              <a:cs typeface="Aptos"/>
            </a:endParaRPr>
          </a:p>
        </p:txBody>
      </p:sp>
      <p:sp>
        <p:nvSpPr>
          <p:cNvPr id="325" name="Text 325"/>
          <p:cNvSpPr txBox="1"/>
          <p:nvPr/>
        </p:nvSpPr>
        <p:spPr>
          <a:xfrm>
            <a:off x="3400425" y="3598605"/>
            <a:ext cx="462280"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Shift+drag</a:t>
            </a:r>
            <a:endParaRPr lang="en-US" kern="100" sz="750" b="1" dirty="0">
              <a:solidFill>
                <a:srgbClr val="0A1416"/>
              </a:solidFill>
              <a:latin typeface="Aptos"/>
              <a:ea typeface="Aptos"/>
              <a:cs typeface="Aptos"/>
            </a:endParaRPr>
          </a:p>
        </p:txBody>
      </p:sp>
      <p:sp>
        <p:nvSpPr>
          <p:cNvPr id="326" name="Text 326"/>
          <p:cNvSpPr txBox="1"/>
          <p:nvPr/>
        </p:nvSpPr>
        <p:spPr>
          <a:xfrm>
            <a:off x="4522093" y="3575554"/>
            <a:ext cx="1296345"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selection box on the slide</a:t>
            </a:r>
            <a:endParaRPr lang="en-US" kern="100" sz="900" b="0" dirty="0">
              <a:solidFill>
                <a:srgbClr val="2E3B3E"/>
              </a:solidFill>
              <a:latin typeface="Aptos"/>
              <a:ea typeface="Aptos"/>
              <a:cs typeface="Aptos"/>
            </a:endParaRPr>
          </a:p>
        </p:txBody>
      </p:sp>
      <p:sp>
        <p:nvSpPr>
          <p:cNvPr id="327" name="Text 327"/>
          <p:cNvSpPr txBox="1"/>
          <p:nvPr/>
        </p:nvSpPr>
        <p:spPr>
          <a:xfrm>
            <a:off x="3400425" y="3893880"/>
            <a:ext cx="6935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Ctrl/Cmd+click</a:t>
            </a:r>
            <a:endParaRPr lang="en-US" kern="100" sz="750" b="1" dirty="0">
              <a:solidFill>
                <a:srgbClr val="0A1416"/>
              </a:solidFill>
              <a:latin typeface="Aptos"/>
              <a:ea typeface="Aptos"/>
              <a:cs typeface="Aptos"/>
            </a:endParaRPr>
          </a:p>
        </p:txBody>
      </p:sp>
      <p:sp>
        <p:nvSpPr>
          <p:cNvPr id="328" name="Text 328"/>
          <p:cNvSpPr txBox="1"/>
          <p:nvPr/>
        </p:nvSpPr>
        <p:spPr>
          <a:xfrm>
            <a:off x="4522093" y="3870829"/>
            <a:ext cx="1399740" cy="464495"/>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everything inside the shape; a leaf alone, again cycles outward</a:t>
            </a:r>
            <a:endParaRPr lang="en-US" kern="100" sz="900" b="0" dirty="0">
              <a:solidFill>
                <a:srgbClr val="2E3B3E"/>
              </a:solidFill>
              <a:latin typeface="Aptos"/>
              <a:ea typeface="Aptos"/>
              <a:cs typeface="Aptos"/>
            </a:endParaRPr>
          </a:p>
        </p:txBody>
      </p:sp>
      <p:sp>
        <p:nvSpPr>
          <p:cNvPr id="329" name="Text 329"/>
          <p:cNvSpPr txBox="1"/>
          <p:nvPr/>
        </p:nvSpPr>
        <p:spPr>
          <a:xfrm>
            <a:off x="3400425" y="4477385"/>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a:t>
            </a:r>
            <a:endParaRPr lang="en-US" kern="100" sz="750" b="1" dirty="0">
              <a:solidFill>
                <a:srgbClr val="0A1416"/>
              </a:solidFill>
              <a:latin typeface="Aptos"/>
              <a:ea typeface="Aptos"/>
              <a:cs typeface="Aptos"/>
            </a:endParaRPr>
          </a:p>
        </p:txBody>
      </p:sp>
      <p:sp>
        <p:nvSpPr>
          <p:cNvPr id="330" name="Text 330"/>
          <p:cNvSpPr txBox="1"/>
          <p:nvPr/>
        </p:nvSpPr>
        <p:spPr>
          <a:xfrm>
            <a:off x="4522093" y="4454335"/>
            <a:ext cx="1378893"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every top-level shape of the slide</a:t>
            </a:r>
            <a:endParaRPr lang="en-US" kern="100" sz="900" b="0" dirty="0">
              <a:solidFill>
                <a:srgbClr val="2E3B3E"/>
              </a:solidFill>
              <a:latin typeface="Aptos"/>
              <a:ea typeface="Aptos"/>
              <a:cs typeface="Aptos"/>
            </a:endParaRPr>
          </a:p>
        </p:txBody>
      </p:sp>
      <p:sp>
        <p:nvSpPr>
          <p:cNvPr id="331" name="Text 331"/>
          <p:cNvSpPr txBox="1"/>
          <p:nvPr/>
        </p:nvSpPr>
        <p:spPr>
          <a:xfrm>
            <a:off x="3400425" y="4906605"/>
            <a:ext cx="51067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332" name="Text 332"/>
          <p:cNvSpPr txBox="1"/>
          <p:nvPr/>
        </p:nvSpPr>
        <p:spPr>
          <a:xfrm>
            <a:off x="4028976" y="4906605"/>
            <a:ext cx="4484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333" name="Text 333"/>
          <p:cNvSpPr txBox="1"/>
          <p:nvPr/>
        </p:nvSpPr>
        <p:spPr>
          <a:xfrm>
            <a:off x="4522093" y="4883555"/>
            <a:ext cx="1273844"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forward / backward; </a:t>
            </a:r>
            <a:r>
              <a:rPr lang="en-US" kern="100" sz="900" b="1" dirty="0">
                <a:solidFill>
                  <a:srgbClr val="2E3B3E"/>
                </a:solidFill>
                <a:latin typeface="Aptos"/>
                <a:ea typeface="Aptos"/>
                <a:cs typeface="Aptos"/>
              </a:rPr>
              <a:t>Shift</a:t>
            </a:r>
            <a:r>
              <a:rPr lang="en-US" kern="100" sz="900" b="0" dirty="0">
                <a:solidFill>
                  <a:srgbClr val="2E3B3E"/>
                </a:solidFill>
                <a:latin typeface="Aptos"/>
                <a:ea typeface="Aptos"/>
                <a:cs typeface="Aptos"/>
              </a:rPr>
              <a:t> front / back</a:t>
            </a:r>
            <a:endParaRPr lang="en-US" kern="100" sz="900" b="0" dirty="0">
              <a:solidFill>
                <a:srgbClr val="2E3B3E"/>
              </a:solidFill>
              <a:latin typeface="Aptos"/>
              <a:ea typeface="Aptos"/>
              <a:cs typeface="Aptos"/>
            </a:endParaRPr>
          </a:p>
        </p:txBody>
      </p:sp>
      <p:sp>
        <p:nvSpPr>
          <p:cNvPr id="334" name="Text 334"/>
          <p:cNvSpPr txBox="1"/>
          <p:nvPr/>
        </p:nvSpPr>
        <p:spPr>
          <a:xfrm>
            <a:off x="3400425" y="5335826"/>
            <a:ext cx="54833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Ctrl/Cmd+G</a:t>
            </a:r>
            <a:endParaRPr lang="en-US" kern="100" sz="750" b="1" dirty="0">
              <a:solidFill>
                <a:srgbClr val="0A1416"/>
              </a:solidFill>
              <a:latin typeface="Aptos"/>
              <a:ea typeface="Aptos"/>
              <a:cs typeface="Aptos"/>
            </a:endParaRPr>
          </a:p>
        </p:txBody>
      </p:sp>
      <p:sp>
        <p:nvSpPr>
          <p:cNvPr id="335" name="Text 335"/>
          <p:cNvSpPr txBox="1"/>
          <p:nvPr/>
        </p:nvSpPr>
        <p:spPr>
          <a:xfrm>
            <a:off x="4065191" y="5335826"/>
            <a:ext cx="336494"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Shift+G</a:t>
            </a:r>
            <a:endParaRPr lang="en-US" kern="100" sz="750" b="1" dirty="0">
              <a:solidFill>
                <a:srgbClr val="0A1416"/>
              </a:solidFill>
              <a:latin typeface="Aptos"/>
              <a:ea typeface="Aptos"/>
              <a:cs typeface="Aptos"/>
            </a:endParaRPr>
          </a:p>
        </p:txBody>
      </p:sp>
      <p:sp>
        <p:nvSpPr>
          <p:cNvPr id="336" name="Text 336"/>
          <p:cNvSpPr txBox="1"/>
          <p:nvPr/>
        </p:nvSpPr>
        <p:spPr>
          <a:xfrm>
            <a:off x="4522093" y="5312775"/>
            <a:ext cx="807958"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group / ungroup</a:t>
            </a:r>
            <a:endParaRPr lang="en-US" kern="100" sz="900" b="0" dirty="0">
              <a:solidFill>
                <a:srgbClr val="2E3B3E"/>
              </a:solidFill>
              <a:latin typeface="Aptos"/>
              <a:ea typeface="Aptos"/>
              <a:cs typeface="Aptos"/>
            </a:endParaRPr>
          </a:p>
        </p:txBody>
      </p:sp>
      <p:sp>
        <p:nvSpPr>
          <p:cNvPr id="337" name="Text 337"/>
          <p:cNvSpPr txBox="1"/>
          <p:nvPr/>
        </p:nvSpPr>
        <p:spPr>
          <a:xfrm>
            <a:off x="3400425" y="5631101"/>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338" name="Text 338"/>
          <p:cNvSpPr txBox="1"/>
          <p:nvPr/>
        </p:nvSpPr>
        <p:spPr>
          <a:xfrm>
            <a:off x="3693220" y="5631101"/>
            <a:ext cx="244078"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Enter</a:t>
            </a:r>
            <a:endParaRPr lang="en-US" kern="100" sz="750" b="1" dirty="0">
              <a:solidFill>
                <a:srgbClr val="0A1416"/>
              </a:solidFill>
              <a:latin typeface="Aptos"/>
              <a:ea typeface="Aptos"/>
              <a:cs typeface="Aptos"/>
            </a:endParaRPr>
          </a:p>
        </p:txBody>
      </p:sp>
      <p:sp>
        <p:nvSpPr>
          <p:cNvPr id="339" name="Text 339"/>
          <p:cNvSpPr txBox="1"/>
          <p:nvPr/>
        </p:nvSpPr>
        <p:spPr>
          <a:xfrm>
            <a:off x="4522093" y="5608050"/>
            <a:ext cx="283270"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finish</a:t>
            </a:r>
            <a:endParaRPr lang="en-US" kern="100" sz="900" b="0" dirty="0">
              <a:solidFill>
                <a:srgbClr val="2E3B3E"/>
              </a:solidFill>
              <a:latin typeface="Aptos"/>
              <a:ea typeface="Aptos"/>
              <a:cs typeface="Aptos"/>
            </a:endParaRPr>
          </a:p>
        </p:txBody>
      </p:sp>
      <p:sp>
        <p:nvSpPr>
          <p:cNvPr id="340" name="Text 340"/>
          <p:cNvSpPr txBox="1"/>
          <p:nvPr/>
        </p:nvSpPr>
        <p:spPr>
          <a:xfrm>
            <a:off x="6305550" y="1716723"/>
            <a:ext cx="63749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SVG parts</a:t>
            </a:r>
            <a:endParaRPr lang="en-US" kern="100" sz="750" b="1" cap="all" spc="120" dirty="0">
              <a:solidFill>
                <a:srgbClr val="007B85"/>
              </a:solidFill>
              <a:latin typeface="Aptos"/>
              <a:ea typeface="Aptos"/>
              <a:cs typeface="Aptos"/>
            </a:endParaRPr>
          </a:p>
        </p:txBody>
      </p:sp>
      <p:sp>
        <p:nvSpPr>
          <p:cNvPr id="341" name="Text 341"/>
          <p:cNvSpPr txBox="1"/>
          <p:nvPr/>
        </p:nvSpPr>
        <p:spPr>
          <a:xfrm>
            <a:off x="6235700" y="1995329"/>
            <a:ext cx="236934"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Click</a:t>
            </a:r>
            <a:endParaRPr lang="en-US" kern="100" sz="750" b="1" dirty="0">
              <a:solidFill>
                <a:srgbClr val="0A1416"/>
              </a:solidFill>
              <a:latin typeface="Aptos"/>
              <a:ea typeface="Aptos"/>
              <a:cs typeface="Aptos"/>
            </a:endParaRPr>
          </a:p>
        </p:txBody>
      </p:sp>
      <p:sp>
        <p:nvSpPr>
          <p:cNvPr id="342" name="Text 342"/>
          <p:cNvSpPr txBox="1"/>
          <p:nvPr/>
        </p:nvSpPr>
        <p:spPr>
          <a:xfrm>
            <a:off x="7270155" y="1972278"/>
            <a:ext cx="1489924"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innermost part; drag moves it</a:t>
            </a:r>
            <a:endParaRPr lang="en-US" kern="100" sz="900" b="0" dirty="0">
              <a:solidFill>
                <a:srgbClr val="2E3B3E"/>
              </a:solidFill>
              <a:latin typeface="Aptos"/>
              <a:ea typeface="Aptos"/>
              <a:cs typeface="Aptos"/>
            </a:endParaRPr>
          </a:p>
        </p:txBody>
      </p:sp>
      <p:sp>
        <p:nvSpPr>
          <p:cNvPr id="343" name="Text 343"/>
          <p:cNvSpPr txBox="1"/>
          <p:nvPr/>
        </p:nvSpPr>
        <p:spPr>
          <a:xfrm>
            <a:off x="6235700" y="2290604"/>
            <a:ext cx="48167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Shift+click</a:t>
            </a:r>
            <a:endParaRPr lang="en-US" kern="100" sz="750" b="1" dirty="0">
              <a:solidFill>
                <a:srgbClr val="0A1416"/>
              </a:solidFill>
              <a:latin typeface="Aptos"/>
              <a:ea typeface="Aptos"/>
              <a:cs typeface="Aptos"/>
            </a:endParaRPr>
          </a:p>
        </p:txBody>
      </p:sp>
      <p:sp>
        <p:nvSpPr>
          <p:cNvPr id="344" name="Text 344"/>
          <p:cNvSpPr txBox="1"/>
          <p:nvPr/>
        </p:nvSpPr>
        <p:spPr>
          <a:xfrm>
            <a:off x="7270155" y="2267553"/>
            <a:ext cx="1149465"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add a part, or remove a selected one</a:t>
            </a:r>
            <a:endParaRPr lang="en-US" kern="100" sz="900" b="0" dirty="0">
              <a:solidFill>
                <a:srgbClr val="2E3B3E"/>
              </a:solidFill>
              <a:latin typeface="Aptos"/>
              <a:ea typeface="Aptos"/>
              <a:cs typeface="Aptos"/>
            </a:endParaRPr>
          </a:p>
        </p:txBody>
      </p:sp>
      <p:sp>
        <p:nvSpPr>
          <p:cNvPr id="345" name="Text 345"/>
          <p:cNvSpPr txBox="1"/>
          <p:nvPr/>
        </p:nvSpPr>
        <p:spPr>
          <a:xfrm>
            <a:off x="6235700" y="2719824"/>
            <a:ext cx="6935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Ctrl/Cmd+click</a:t>
            </a:r>
            <a:endParaRPr lang="en-US" kern="100" sz="750" b="1" dirty="0">
              <a:solidFill>
                <a:srgbClr val="0A1416"/>
              </a:solidFill>
              <a:latin typeface="Aptos"/>
              <a:ea typeface="Aptos"/>
              <a:cs typeface="Aptos"/>
            </a:endParaRPr>
          </a:p>
        </p:txBody>
      </p:sp>
      <p:sp>
        <p:nvSpPr>
          <p:cNvPr id="346" name="Text 346"/>
          <p:cNvSpPr txBox="1"/>
          <p:nvPr/>
        </p:nvSpPr>
        <p:spPr>
          <a:xfrm>
            <a:off x="7270155" y="2696774"/>
            <a:ext cx="1409335"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what is inside the part there</a:t>
            </a:r>
            <a:endParaRPr lang="en-US" kern="100" sz="900" b="0" dirty="0">
              <a:solidFill>
                <a:srgbClr val="2E3B3E"/>
              </a:solidFill>
              <a:latin typeface="Aptos"/>
              <a:ea typeface="Aptos"/>
              <a:cs typeface="Aptos"/>
            </a:endParaRPr>
          </a:p>
        </p:txBody>
      </p:sp>
      <p:sp>
        <p:nvSpPr>
          <p:cNvPr id="347" name="Text 347"/>
          <p:cNvSpPr txBox="1"/>
          <p:nvPr/>
        </p:nvSpPr>
        <p:spPr>
          <a:xfrm>
            <a:off x="6235700" y="3015099"/>
            <a:ext cx="53863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a:t>
            </a:r>
            <a:endParaRPr lang="en-US" kern="100" sz="750" b="1" dirty="0">
              <a:solidFill>
                <a:srgbClr val="0A1416"/>
              </a:solidFill>
              <a:latin typeface="Aptos"/>
              <a:ea typeface="Aptos"/>
              <a:cs typeface="Aptos"/>
            </a:endParaRPr>
          </a:p>
        </p:txBody>
      </p:sp>
      <p:sp>
        <p:nvSpPr>
          <p:cNvPr id="348" name="Text 348"/>
          <p:cNvSpPr txBox="1"/>
          <p:nvPr/>
        </p:nvSpPr>
        <p:spPr>
          <a:xfrm>
            <a:off x="7270155" y="2992049"/>
            <a:ext cx="981416"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every top-level part</a:t>
            </a:r>
            <a:endParaRPr lang="en-US" kern="100" sz="900" b="0" dirty="0">
              <a:solidFill>
                <a:srgbClr val="2E3B3E"/>
              </a:solidFill>
              <a:latin typeface="Aptos"/>
              <a:ea typeface="Aptos"/>
              <a:cs typeface="Aptos"/>
            </a:endParaRPr>
          </a:p>
        </p:txBody>
      </p:sp>
      <p:sp>
        <p:nvSpPr>
          <p:cNvPr id="349" name="Text 349"/>
          <p:cNvSpPr txBox="1"/>
          <p:nvPr/>
        </p:nvSpPr>
        <p:spPr>
          <a:xfrm>
            <a:off x="6235700" y="3310374"/>
            <a:ext cx="16212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Tab</a:t>
            </a:r>
            <a:endParaRPr lang="en-US" kern="100" sz="750" b="1" dirty="0">
              <a:solidFill>
                <a:srgbClr val="0A1416"/>
              </a:solidFill>
              <a:latin typeface="Aptos"/>
              <a:ea typeface="Aptos"/>
              <a:cs typeface="Aptos"/>
            </a:endParaRPr>
          </a:p>
        </p:txBody>
      </p:sp>
      <p:sp>
        <p:nvSpPr>
          <p:cNvPr id="350" name="Text 350"/>
          <p:cNvSpPr txBox="1"/>
          <p:nvPr/>
        </p:nvSpPr>
        <p:spPr>
          <a:xfrm>
            <a:off x="6522641" y="3310374"/>
            <a:ext cx="42069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Shift+Tab</a:t>
            </a:r>
            <a:endParaRPr lang="en-US" kern="100" sz="750" b="1" dirty="0">
              <a:solidFill>
                <a:srgbClr val="0A1416"/>
              </a:solidFill>
              <a:latin typeface="Aptos"/>
              <a:ea typeface="Aptos"/>
              <a:cs typeface="Aptos"/>
            </a:endParaRPr>
          </a:p>
        </p:txBody>
      </p:sp>
      <p:sp>
        <p:nvSpPr>
          <p:cNvPr id="351" name="Text 351"/>
          <p:cNvSpPr txBox="1"/>
          <p:nvPr/>
        </p:nvSpPr>
        <p:spPr>
          <a:xfrm>
            <a:off x="7270155" y="3287324"/>
            <a:ext cx="1305520"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enclosing group / first part inside</a:t>
            </a:r>
            <a:endParaRPr lang="en-US" kern="100" sz="900" b="0" dirty="0">
              <a:solidFill>
                <a:srgbClr val="2E3B3E"/>
              </a:solidFill>
              <a:latin typeface="Aptos"/>
              <a:ea typeface="Aptos"/>
              <a:cs typeface="Aptos"/>
            </a:endParaRPr>
          </a:p>
        </p:txBody>
      </p:sp>
      <p:sp>
        <p:nvSpPr>
          <p:cNvPr id="352" name="Text 352"/>
          <p:cNvSpPr txBox="1"/>
          <p:nvPr/>
        </p:nvSpPr>
        <p:spPr>
          <a:xfrm>
            <a:off x="6235700" y="3739594"/>
            <a:ext cx="24139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353" name="Text 353"/>
          <p:cNvSpPr txBox="1"/>
          <p:nvPr/>
        </p:nvSpPr>
        <p:spPr>
          <a:xfrm>
            <a:off x="7270155" y="3716544"/>
            <a:ext cx="1442043"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nudge one unit; </a:t>
            </a:r>
            <a:r>
              <a:rPr lang="en-US" kern="100" sz="900" b="1" dirty="0">
                <a:solidFill>
                  <a:srgbClr val="2E3B3E"/>
                </a:solidFill>
                <a:latin typeface="Aptos"/>
                <a:ea typeface="Aptos"/>
                <a:cs typeface="Aptos"/>
              </a:rPr>
              <a:t>Shift</a:t>
            </a:r>
            <a:r>
              <a:rPr lang="en-US" kern="100" sz="900" b="0" dirty="0">
                <a:solidFill>
                  <a:srgbClr val="2E3B3E"/>
                </a:solidFill>
                <a:latin typeface="Aptos"/>
                <a:ea typeface="Aptos"/>
                <a:cs typeface="Aptos"/>
              </a:rPr>
              <a:t> ten; </a:t>
            </a:r>
            <a:r>
              <a:rPr lang="en-US" kern="100" sz="900" b="1" dirty="0">
                <a:solidFill>
                  <a:srgbClr val="2E3B3E"/>
                </a:solidFill>
                <a:latin typeface="Aptos"/>
                <a:ea typeface="Aptos"/>
                <a:cs typeface="Aptos"/>
              </a:rPr>
              <a:t>Alt</a:t>
            </a:r>
            <a:r>
              <a:rPr lang="en-US" kern="100" sz="900" b="0" dirty="0">
                <a:solidFill>
                  <a:srgbClr val="2E3B3E"/>
                </a:solidFill>
                <a:latin typeface="Aptos"/>
                <a:ea typeface="Aptos"/>
                <a:cs typeface="Aptos"/>
              </a:rPr>
              <a:t> resizes</a:t>
            </a:r>
            <a:endParaRPr lang="en-US" kern="100" sz="900" b="0" dirty="0">
              <a:solidFill>
                <a:srgbClr val="2E3B3E"/>
              </a:solidFill>
              <a:latin typeface="Aptos"/>
              <a:ea typeface="Aptos"/>
              <a:cs typeface="Aptos"/>
            </a:endParaRPr>
          </a:p>
        </p:txBody>
      </p:sp>
      <p:sp>
        <p:nvSpPr>
          <p:cNvPr id="354" name="Text 354"/>
          <p:cNvSpPr txBox="1"/>
          <p:nvPr/>
        </p:nvSpPr>
        <p:spPr>
          <a:xfrm>
            <a:off x="6235700" y="4168815"/>
            <a:ext cx="510675"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a:t>
            </a:r>
            <a:endParaRPr lang="en-US" kern="100" sz="750" b="1" dirty="0">
              <a:solidFill>
                <a:srgbClr val="0A1416"/>
              </a:solidFill>
              <a:latin typeface="Aptos"/>
              <a:ea typeface="Aptos"/>
              <a:cs typeface="Aptos"/>
            </a:endParaRPr>
          </a:p>
        </p:txBody>
      </p:sp>
      <p:sp>
        <p:nvSpPr>
          <p:cNvPr id="355" name="Text 355"/>
          <p:cNvSpPr txBox="1"/>
          <p:nvPr/>
        </p:nvSpPr>
        <p:spPr>
          <a:xfrm>
            <a:off x="6864251" y="4168815"/>
            <a:ext cx="4484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a:t>
            </a:r>
            <a:endParaRPr lang="en-US" kern="100" sz="750" b="1" dirty="0">
              <a:solidFill>
                <a:srgbClr val="0A1416"/>
              </a:solidFill>
              <a:latin typeface="Aptos"/>
              <a:ea typeface="Aptos"/>
              <a:cs typeface="Aptos"/>
            </a:endParaRPr>
          </a:p>
        </p:txBody>
      </p:sp>
      <p:sp>
        <p:nvSpPr>
          <p:cNvPr id="356" name="Text 356"/>
          <p:cNvSpPr txBox="1"/>
          <p:nvPr/>
        </p:nvSpPr>
        <p:spPr>
          <a:xfrm>
            <a:off x="7270155" y="4145764"/>
            <a:ext cx="1319284"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drawing order; </a:t>
            </a:r>
            <a:r>
              <a:rPr lang="en-US" kern="100" sz="900" b="1" dirty="0">
                <a:solidFill>
                  <a:srgbClr val="2E3B3E"/>
                </a:solidFill>
                <a:latin typeface="Aptos"/>
                <a:ea typeface="Aptos"/>
                <a:cs typeface="Aptos"/>
              </a:rPr>
              <a:t>Shift</a:t>
            </a:r>
            <a:r>
              <a:rPr lang="en-US" kern="100" sz="900" b="0" dirty="0">
                <a:solidFill>
                  <a:srgbClr val="2E3B3E"/>
                </a:solidFill>
                <a:latin typeface="Aptos"/>
                <a:ea typeface="Aptos"/>
                <a:cs typeface="Aptos"/>
              </a:rPr>
              <a:t> front / back</a:t>
            </a:r>
            <a:endParaRPr lang="en-US" kern="100" sz="900" b="0" dirty="0">
              <a:solidFill>
                <a:srgbClr val="2E3B3E"/>
              </a:solidFill>
              <a:latin typeface="Aptos"/>
              <a:ea typeface="Aptos"/>
              <a:cs typeface="Aptos"/>
            </a:endParaRPr>
          </a:p>
        </p:txBody>
      </p:sp>
      <p:sp>
        <p:nvSpPr>
          <p:cNvPr id="357" name="Text 357"/>
          <p:cNvSpPr txBox="1"/>
          <p:nvPr/>
        </p:nvSpPr>
        <p:spPr>
          <a:xfrm>
            <a:off x="6235700" y="4598035"/>
            <a:ext cx="54730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Ctrl/Cmd+D</a:t>
            </a:r>
            <a:endParaRPr lang="en-US" kern="100" sz="750" b="1" dirty="0">
              <a:solidFill>
                <a:srgbClr val="0A1416"/>
              </a:solidFill>
              <a:latin typeface="Aptos"/>
              <a:ea typeface="Aptos"/>
              <a:cs typeface="Aptos"/>
            </a:endParaRPr>
          </a:p>
        </p:txBody>
      </p:sp>
      <p:sp>
        <p:nvSpPr>
          <p:cNvPr id="358" name="Text 358"/>
          <p:cNvSpPr txBox="1"/>
          <p:nvPr/>
        </p:nvSpPr>
        <p:spPr>
          <a:xfrm>
            <a:off x="7270155" y="4574985"/>
            <a:ext cx="483330"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duplicate</a:t>
            </a:r>
            <a:endParaRPr lang="en-US" kern="100" sz="900" b="0" dirty="0">
              <a:solidFill>
                <a:srgbClr val="2E3B3E"/>
              </a:solidFill>
              <a:latin typeface="Aptos"/>
              <a:ea typeface="Aptos"/>
              <a:cs typeface="Aptos"/>
            </a:endParaRPr>
          </a:p>
        </p:txBody>
      </p:sp>
      <p:sp>
        <p:nvSpPr>
          <p:cNvPr id="359" name="Text 359"/>
          <p:cNvSpPr txBox="1"/>
          <p:nvPr/>
        </p:nvSpPr>
        <p:spPr>
          <a:xfrm>
            <a:off x="6235700" y="4893310"/>
            <a:ext cx="300633"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Delete</a:t>
            </a:r>
            <a:endParaRPr lang="en-US" kern="100" sz="750" b="1" dirty="0">
              <a:solidFill>
                <a:srgbClr val="0A1416"/>
              </a:solidFill>
              <a:latin typeface="Aptos"/>
              <a:ea typeface="Aptos"/>
              <a:cs typeface="Aptos"/>
            </a:endParaRPr>
          </a:p>
        </p:txBody>
      </p:sp>
      <p:sp>
        <p:nvSpPr>
          <p:cNvPr id="360" name="Text 360"/>
          <p:cNvSpPr txBox="1"/>
          <p:nvPr/>
        </p:nvSpPr>
        <p:spPr>
          <a:xfrm>
            <a:off x="6661150" y="4893310"/>
            <a:ext cx="494681"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Backspace</a:t>
            </a:r>
            <a:endParaRPr lang="en-US" kern="100" sz="750" b="1" dirty="0">
              <a:solidFill>
                <a:srgbClr val="0A1416"/>
              </a:solidFill>
              <a:latin typeface="Aptos"/>
              <a:ea typeface="Aptos"/>
              <a:cs typeface="Aptos"/>
            </a:endParaRPr>
          </a:p>
        </p:txBody>
      </p:sp>
      <p:sp>
        <p:nvSpPr>
          <p:cNvPr id="361" name="Text 361"/>
          <p:cNvSpPr txBox="1"/>
          <p:nvPr/>
        </p:nvSpPr>
        <p:spPr>
          <a:xfrm>
            <a:off x="7270155" y="4870260"/>
            <a:ext cx="745633"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delete the part</a:t>
            </a:r>
            <a:endParaRPr lang="en-US" kern="100" sz="900" b="0" dirty="0">
              <a:solidFill>
                <a:srgbClr val="2E3B3E"/>
              </a:solidFill>
              <a:latin typeface="Aptos"/>
              <a:ea typeface="Aptos"/>
              <a:cs typeface="Aptos"/>
            </a:endParaRPr>
          </a:p>
        </p:txBody>
      </p:sp>
      <p:sp>
        <p:nvSpPr>
          <p:cNvPr id="362" name="Text 362"/>
          <p:cNvSpPr txBox="1"/>
          <p:nvPr/>
        </p:nvSpPr>
        <p:spPr>
          <a:xfrm>
            <a:off x="6235700" y="5188585"/>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363" name="Text 363"/>
          <p:cNvSpPr txBox="1"/>
          <p:nvPr/>
        </p:nvSpPr>
        <p:spPr>
          <a:xfrm>
            <a:off x="7270155" y="5165535"/>
            <a:ext cx="1575570"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deselect, then end; </a:t>
            </a:r>
            <a:r>
              <a:rPr lang="en-US" kern="100" sz="900" b="1" dirty="0">
                <a:solidFill>
                  <a:srgbClr val="2E3B3E"/>
                </a:solidFill>
                <a:latin typeface="Aptos"/>
                <a:ea typeface="Aptos"/>
                <a:cs typeface="Aptos"/>
              </a:rPr>
              <a:t>Enter</a:t>
            </a:r>
            <a:r>
              <a:rPr lang="en-US" kern="100" sz="900" b="0" dirty="0">
                <a:solidFill>
                  <a:srgbClr val="2E3B3E"/>
                </a:solidFill>
                <a:latin typeface="Aptos"/>
                <a:ea typeface="Aptos"/>
                <a:cs typeface="Aptos"/>
              </a:rPr>
              <a:t> ends</a:t>
            </a:r>
            <a:endParaRPr lang="en-US" kern="100" sz="900" b="0" dirty="0">
              <a:solidFill>
                <a:srgbClr val="2E3B3E"/>
              </a:solidFill>
              <a:latin typeface="Aptos"/>
              <a:ea typeface="Aptos"/>
              <a:cs typeface="Aptos"/>
            </a:endParaRPr>
          </a:p>
        </p:txBody>
      </p:sp>
      <p:sp>
        <p:nvSpPr>
          <p:cNvPr id="364" name="Text 364"/>
          <p:cNvSpPr txBox="1"/>
          <p:nvPr/>
        </p:nvSpPr>
        <p:spPr>
          <a:xfrm>
            <a:off x="9140825" y="1716723"/>
            <a:ext cx="111452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Menu and panels</a:t>
            </a:r>
            <a:endParaRPr lang="en-US" kern="100" sz="750" b="1" cap="all" spc="120" dirty="0">
              <a:solidFill>
                <a:srgbClr val="007B85"/>
              </a:solidFill>
              <a:latin typeface="Aptos"/>
              <a:ea typeface="Aptos"/>
              <a:cs typeface="Aptos"/>
            </a:endParaRPr>
          </a:p>
        </p:txBody>
      </p:sp>
      <p:sp>
        <p:nvSpPr>
          <p:cNvPr id="365" name="Text 365"/>
          <p:cNvSpPr txBox="1"/>
          <p:nvPr/>
        </p:nvSpPr>
        <p:spPr>
          <a:xfrm>
            <a:off x="9070975" y="1995329"/>
            <a:ext cx="484362"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Right-click</a:t>
            </a:r>
            <a:endParaRPr lang="en-US" kern="100" sz="750" b="1" dirty="0">
              <a:solidFill>
                <a:srgbClr val="0A1416"/>
              </a:solidFill>
              <a:latin typeface="Aptos"/>
              <a:ea typeface="Aptos"/>
              <a:cs typeface="Aptos"/>
            </a:endParaRPr>
          </a:p>
        </p:txBody>
      </p:sp>
      <p:sp>
        <p:nvSpPr>
          <p:cNvPr id="366" name="Text 366"/>
          <p:cNvSpPr txBox="1"/>
          <p:nvPr/>
        </p:nvSpPr>
        <p:spPr>
          <a:xfrm>
            <a:off x="9988550" y="1972278"/>
            <a:ext cx="1635847"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the menu, or the picker while the menu is away</a:t>
            </a:r>
            <a:endParaRPr lang="en-US" kern="100" sz="900" b="0" dirty="0">
              <a:solidFill>
                <a:srgbClr val="2E3B3E"/>
              </a:solidFill>
              <a:latin typeface="Aptos"/>
              <a:ea typeface="Aptos"/>
              <a:cs typeface="Aptos"/>
            </a:endParaRPr>
          </a:p>
        </p:txBody>
      </p:sp>
      <p:sp>
        <p:nvSpPr>
          <p:cNvPr id="367" name="Text 367"/>
          <p:cNvSpPr txBox="1"/>
          <p:nvPr/>
        </p:nvSpPr>
        <p:spPr>
          <a:xfrm>
            <a:off x="9070975" y="2424549"/>
            <a:ext cx="167977"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Esc</a:t>
            </a:r>
            <a:endParaRPr lang="en-US" kern="100" sz="750" b="1" dirty="0">
              <a:solidFill>
                <a:srgbClr val="0A1416"/>
              </a:solidFill>
              <a:latin typeface="Aptos"/>
              <a:ea typeface="Aptos"/>
              <a:cs typeface="Aptos"/>
            </a:endParaRPr>
          </a:p>
        </p:txBody>
      </p:sp>
      <p:sp>
        <p:nvSpPr>
          <p:cNvPr id="368" name="Text 368"/>
          <p:cNvSpPr txBox="1"/>
          <p:nvPr/>
        </p:nvSpPr>
        <p:spPr>
          <a:xfrm>
            <a:off x="9988550" y="2401499"/>
            <a:ext cx="1491329"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closes the menu, the picker, a popup</a:t>
            </a:r>
            <a:endParaRPr lang="en-US" kern="100" sz="900" b="0" dirty="0">
              <a:solidFill>
                <a:srgbClr val="2E3B3E"/>
              </a:solidFill>
              <a:latin typeface="Aptos"/>
              <a:ea typeface="Aptos"/>
              <a:cs typeface="Aptos"/>
            </a:endParaRPr>
          </a:p>
        </p:txBody>
      </p:sp>
      <p:sp>
        <p:nvSpPr>
          <p:cNvPr id="369" name="Text 369"/>
          <p:cNvSpPr txBox="1"/>
          <p:nvPr/>
        </p:nvSpPr>
        <p:spPr>
          <a:xfrm>
            <a:off x="9070975" y="2853769"/>
            <a:ext cx="815594"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Ctrl/Cmd+Shift+O</a:t>
            </a:r>
            <a:endParaRPr lang="en-US" kern="100" sz="750" b="1" dirty="0">
              <a:solidFill>
                <a:srgbClr val="0A1416"/>
              </a:solidFill>
              <a:latin typeface="Aptos"/>
              <a:ea typeface="Aptos"/>
              <a:cs typeface="Aptos"/>
            </a:endParaRPr>
          </a:p>
        </p:txBody>
      </p:sp>
      <p:sp>
        <p:nvSpPr>
          <p:cNvPr id="370" name="Text 370"/>
          <p:cNvSpPr txBox="1"/>
          <p:nvPr/>
        </p:nvSpPr>
        <p:spPr>
          <a:xfrm>
            <a:off x="9988550" y="2830719"/>
            <a:ext cx="571040"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Outline tab</a:t>
            </a:r>
            <a:endParaRPr lang="en-US" kern="100" sz="900" b="0" dirty="0">
              <a:solidFill>
                <a:srgbClr val="2E3B3E"/>
              </a:solidFill>
              <a:latin typeface="Aptos"/>
              <a:ea typeface="Aptos"/>
              <a:cs typeface="Aptos"/>
            </a:endParaRPr>
          </a:p>
        </p:txBody>
      </p:sp>
      <p:sp>
        <p:nvSpPr>
          <p:cNvPr id="371" name="Text 371"/>
          <p:cNvSpPr txBox="1"/>
          <p:nvPr/>
        </p:nvSpPr>
        <p:spPr>
          <a:xfrm>
            <a:off x="9070975" y="3149044"/>
            <a:ext cx="81476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Ctrl/Cmd+Shift+H</a:t>
            </a:r>
            <a:endParaRPr lang="en-US" kern="100" sz="750" b="1" dirty="0">
              <a:solidFill>
                <a:srgbClr val="0A1416"/>
              </a:solidFill>
              <a:latin typeface="Aptos"/>
              <a:ea typeface="Aptos"/>
              <a:cs typeface="Aptos"/>
            </a:endParaRPr>
          </a:p>
        </p:txBody>
      </p:sp>
      <p:sp>
        <p:nvSpPr>
          <p:cNvPr id="372" name="Text 372"/>
          <p:cNvSpPr txBox="1"/>
          <p:nvPr/>
        </p:nvSpPr>
        <p:spPr>
          <a:xfrm>
            <a:off x="9988550" y="3125994"/>
            <a:ext cx="1342257"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Tree tab with the element's source</a:t>
            </a:r>
            <a:endParaRPr lang="en-US" kern="100" sz="900" b="0" dirty="0">
              <a:solidFill>
                <a:srgbClr val="2E3B3E"/>
              </a:solidFill>
              <a:latin typeface="Aptos"/>
              <a:ea typeface="Aptos"/>
              <a:cs typeface="Aptos"/>
            </a:endParaRPr>
          </a:p>
        </p:txBody>
      </p:sp>
      <p:sp>
        <p:nvSpPr>
          <p:cNvPr id="373" name="Text 373"/>
          <p:cNvSpPr txBox="1"/>
          <p:nvPr/>
        </p:nvSpPr>
        <p:spPr>
          <a:xfrm>
            <a:off x="9070975" y="3578265"/>
            <a:ext cx="793306"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Ctrl/Cmd+Shift+L</a:t>
            </a:r>
            <a:endParaRPr lang="en-US" kern="100" sz="750" b="1" dirty="0">
              <a:solidFill>
                <a:srgbClr val="0A1416"/>
              </a:solidFill>
              <a:latin typeface="Aptos"/>
              <a:ea typeface="Aptos"/>
              <a:cs typeface="Aptos"/>
            </a:endParaRPr>
          </a:p>
        </p:txBody>
      </p:sp>
      <p:sp>
        <p:nvSpPr>
          <p:cNvPr id="374" name="Text 374"/>
          <p:cNvSpPr txBox="1"/>
          <p:nvPr/>
        </p:nvSpPr>
        <p:spPr>
          <a:xfrm>
            <a:off x="9988550" y="3555214"/>
            <a:ext cx="658027" cy="155924"/>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the assistant</a:t>
            </a:r>
            <a:endParaRPr lang="en-US" kern="100" sz="900" b="0" dirty="0">
              <a:solidFill>
                <a:srgbClr val="2E3B3E"/>
              </a:solidFill>
              <a:latin typeface="Aptos"/>
              <a:ea typeface="Aptos"/>
              <a:cs typeface="Aptos"/>
            </a:endParaRPr>
          </a:p>
        </p:txBody>
      </p:sp>
      <p:sp>
        <p:nvSpPr>
          <p:cNvPr id="375" name="Text 375"/>
          <p:cNvSpPr txBox="1"/>
          <p:nvPr/>
        </p:nvSpPr>
        <p:spPr>
          <a:xfrm>
            <a:off x="9070975" y="3873540"/>
            <a:ext cx="538329"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Ctrl/Cmd+V</a:t>
            </a:r>
            <a:endParaRPr lang="en-US" kern="100" sz="750" b="1" dirty="0">
              <a:solidFill>
                <a:srgbClr val="0A1416"/>
              </a:solidFill>
              <a:latin typeface="Aptos"/>
              <a:ea typeface="Aptos"/>
              <a:cs typeface="Aptos"/>
            </a:endParaRPr>
          </a:p>
        </p:txBody>
      </p:sp>
      <p:sp>
        <p:nvSpPr>
          <p:cNvPr id="376" name="Text 376"/>
          <p:cNvSpPr txBox="1"/>
          <p:nvPr/>
        </p:nvSpPr>
        <p:spPr>
          <a:xfrm>
            <a:off x="9988550" y="3850489"/>
            <a:ext cx="1165455" cy="310209"/>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paste an image into the assistant's request</a:t>
            </a:r>
            <a:endParaRPr lang="en-US" kern="100" sz="900" b="0" dirty="0">
              <a:solidFill>
                <a:srgbClr val="2E3B3E"/>
              </a:solidFill>
              <a:latin typeface="Aptos"/>
              <a:ea typeface="Aptos"/>
              <a:cs typeface="Aptos"/>
            </a:endParaRPr>
          </a:p>
        </p:txBody>
      </p:sp>
      <p:sp>
        <p:nvSpPr>
          <p:cNvPr id="377" name="Text 377"/>
          <p:cNvSpPr txBox="1"/>
          <p:nvPr/>
        </p:nvSpPr>
        <p:spPr>
          <a:xfrm>
            <a:off x="9070975" y="4302760"/>
            <a:ext cx="578160" cy="123984"/>
          </a:xfrm>
          <a:prstGeom prst="rect">
            <a:avLst/>
          </a:prstGeom>
          <a:noFill/>
        </p:spPr>
        <p:txBody>
          <a:bodyPr wrap="none" lIns="0" tIns="0" rIns="0" bIns="0" rtlCol="0" anchor="t" anchorCtr="0">
            <a:noAutofit/>
          </a:bodyPr>
          <a:lstStyle/>
          <a:p>
            <a:pPr algn="l">
              <a:lnSpc>
                <a:spcPct val="108333"/>
              </a:lnSpc>
              <a:spcBef>
                <a:spcPts val="0"/>
              </a:spcBef>
              <a:spcAft>
                <a:spcPts val="0"/>
              </a:spcAft>
              <a:buNone/>
            </a:pPr>
            <a:r>
              <a:rPr lang="en-US" kern="100" sz="750" b="1" dirty="0">
                <a:solidFill>
                  <a:srgbClr val="0A1416"/>
                </a:solidFill>
                <a:latin typeface="Aptos"/>
                <a:ea typeface="Aptos"/>
                <a:cs typeface="Aptos"/>
              </a:rPr>
              <a:t>Double-click</a:t>
            </a:r>
            <a:endParaRPr lang="en-US" kern="100" sz="750" b="1" dirty="0">
              <a:solidFill>
                <a:srgbClr val="0A1416"/>
              </a:solidFill>
              <a:latin typeface="Aptos"/>
              <a:ea typeface="Aptos"/>
              <a:cs typeface="Aptos"/>
            </a:endParaRPr>
          </a:p>
        </p:txBody>
      </p:sp>
      <p:sp>
        <p:nvSpPr>
          <p:cNvPr id="378" name="Text 378"/>
          <p:cNvSpPr txBox="1"/>
          <p:nvPr/>
        </p:nvSpPr>
        <p:spPr>
          <a:xfrm>
            <a:off x="9988550" y="4279710"/>
            <a:ext cx="1490823" cy="464495"/>
          </a:xfrm>
          <a:prstGeom prst="rect">
            <a:avLst/>
          </a:prstGeom>
          <a:noFill/>
        </p:spPr>
        <p:txBody>
          <a:bodyPr wrap="square" lIns="0" tIns="0" rIns="0" bIns="0" rtlCol="0" anchor="t" anchorCtr="0">
            <a:noAutofit/>
          </a:bodyPr>
          <a:lstStyle/>
          <a:p>
            <a:pPr algn="l">
              <a:lnSpc>
                <a:spcPct val="112500"/>
              </a:lnSpc>
              <a:spcBef>
                <a:spcPts val="0"/>
              </a:spcBef>
              <a:spcAft>
                <a:spcPts val="0"/>
              </a:spcAft>
              <a:buNone/>
            </a:pPr>
            <a:r>
              <a:rPr lang="en-US" kern="100" sz="900" b="0" dirty="0">
                <a:solidFill>
                  <a:srgbClr val="2E3B3E"/>
                </a:solidFill>
                <a:latin typeface="Aptos"/>
                <a:ea typeface="Aptos"/>
                <a:cs typeface="Aptos"/>
              </a:rPr>
              <a:t>a shape selects it; a selected drawing opens its parts; a grip releases an anchored panel</a:t>
            </a:r>
            <a:endParaRPr lang="en-US" kern="100" sz="900" b="0" dirty="0">
              <a:solidFill>
                <a:srgbClr val="2E3B3E"/>
              </a:solidFill>
              <a:latin typeface="Aptos"/>
              <a:ea typeface="Aptos"/>
              <a:cs typeface="Aptos"/>
            </a:endParaRPr>
          </a:p>
        </p:txBody>
      </p:sp>
      <p:pic>
        <p:nvPicPr>
          <p:cNvPr id="379" name="Picture 379" descr=""/>
          <p:cNvPicPr>
            <a:picLocks noChangeAspect="1"/>
          </p:cNvPicPr>
          <p:nvPr/>
        </p:nvPicPr>
        <p:blipFill>
          <a:blip r:embed="rId2"/>
          <a:srcRect/>
          <a:stretch>
            <a:fillRect/>
          </a:stretch>
        </p:blipFill>
        <p:spPr>
          <a:xfrm>
            <a:off x="508000" y="6400800"/>
            <a:ext cx="1006373" cy="215900"/>
          </a:xfrm>
          <a:prstGeom prst="rect">
            <a:avLst/>
          </a:prstGeom>
        </p:spPr>
      </p:pic>
      <p:sp>
        <p:nvSpPr>
          <p:cNvPr id="380" name="Text 380"/>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28</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0"/>
            <a:ext cx="12192000" cy="6858000"/>
          </a:xfrm>
          <a:prstGeom prst="rect">
            <a:avLst/>
          </a:prstGeom>
          <a:solidFill>
            <a:srgbClr val="003841"/>
          </a:solidFill>
          <a:ln>
            <a:noFill/>
          </a:ln>
        </p:spPr>
        <p:txBody>
          <a:bodyPr rtlCol="0" anchor="ctr"/>
          <a:lstStyle/>
          <a:p>
            <a:endParaRPr lang="en-US" dirty="0"/>
          </a:p>
        </p:txBody>
      </p:sp>
      <p:sp>
        <p:nvSpPr>
          <p:cNvPr id="3" name="Text 3"/>
          <p:cNvSpPr txBox="1"/>
          <p:nvPr/>
        </p:nvSpPr>
        <p:spPr>
          <a:xfrm>
            <a:off x="762000" y="1062990"/>
            <a:ext cx="1675971" cy="1537335"/>
          </a:xfrm>
          <a:prstGeom prst="rect">
            <a:avLst/>
          </a:prstGeom>
          <a:noFill/>
        </p:spPr>
        <p:txBody>
          <a:bodyPr wrap="none" lIns="0" tIns="0" rIns="0" bIns="0" rtlCol="0" anchor="t" anchorCtr="0">
            <a:noAutofit/>
          </a:bodyPr>
          <a:lstStyle/>
          <a:p>
            <a:pPr algn="l">
              <a:lnSpc>
                <a:spcPct val="83333"/>
              </a:lnSpc>
              <a:spcBef>
                <a:spcPts val="0"/>
              </a:spcBef>
              <a:spcAft>
                <a:spcPts val="0"/>
              </a:spcAft>
              <a:buNone/>
            </a:pPr>
            <a:r>
              <a:rPr lang="en-US" kern="100" sz="13000" b="1" spc="-600" dirty="0">
                <a:solidFill>
                  <a:srgbClr val="FFFFFF">
                    <a:alpha val="10000"/>
                  </a:srgbClr>
                </a:solidFill>
                <a:latin typeface="Aptos"/>
                <a:ea typeface="Aptos"/>
                <a:cs typeface="Aptos"/>
              </a:rPr>
              <a:t>03</a:t>
            </a:r>
            <a:endParaRPr lang="en-US" kern="100" sz="13000" b="1" spc="-600" dirty="0">
              <a:solidFill>
                <a:srgbClr val="FFFFFF">
                  <a:alpha val="10000"/>
                </a:srgbClr>
              </a:solidFill>
              <a:latin typeface="Aptos"/>
              <a:ea typeface="Aptos"/>
              <a:cs typeface="Aptos"/>
            </a:endParaRPr>
          </a:p>
        </p:txBody>
      </p:sp>
      <p:sp>
        <p:nvSpPr>
          <p:cNvPr id="4" name="Shape 4"/>
          <p:cNvSpPr/>
          <p:nvPr/>
        </p:nvSpPr>
        <p:spPr>
          <a:xfrm>
            <a:off x="9156700" y="762000"/>
            <a:ext cx="698500" cy="698500"/>
          </a:xfrm>
          <a:prstGeom prst="rect">
            <a:avLst/>
          </a:prstGeom>
          <a:solidFill>
            <a:srgbClr val="007B85">
              <a:alpha val="55000"/>
            </a:srgbClr>
          </a:solidFill>
          <a:ln>
            <a:noFill/>
          </a:ln>
        </p:spPr>
        <p:txBody>
          <a:bodyPr rtlCol="0" anchor="ctr"/>
          <a:lstStyle/>
          <a:p>
            <a:endParaRPr lang="en-US" dirty="0"/>
          </a:p>
        </p:txBody>
      </p:sp>
      <p:sp>
        <p:nvSpPr>
          <p:cNvPr id="5" name="Shape 5"/>
          <p:cNvSpPr/>
          <p:nvPr/>
        </p:nvSpPr>
        <p:spPr>
          <a:xfrm>
            <a:off x="9944100" y="7620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6" name="Shape 6"/>
          <p:cNvSpPr/>
          <p:nvPr/>
        </p:nvSpPr>
        <p:spPr>
          <a:xfrm>
            <a:off x="10731500" y="7620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7" name="Shape 7"/>
          <p:cNvSpPr/>
          <p:nvPr/>
        </p:nvSpPr>
        <p:spPr>
          <a:xfrm>
            <a:off x="9156700" y="15494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8" name="Shape 8"/>
          <p:cNvSpPr/>
          <p:nvPr/>
        </p:nvSpPr>
        <p:spPr>
          <a:xfrm>
            <a:off x="9944100" y="1549400"/>
            <a:ext cx="698500" cy="698500"/>
          </a:xfrm>
          <a:custGeom>
            <a:avLst/>
            <a:gdLst/>
            <a:ahLst/>
            <a:cxnLst/>
            <a:rect l="0" t="0" r="r" b="b"/>
            <a:pathLst>
              <a:path w="698500" h="698500">
                <a:moveTo>
                  <a:pt x="0" y="0"/>
                </a:moveTo>
                <a:lnTo>
                  <a:pt x="698500" y="0"/>
                </a:lnTo>
                <a:lnTo>
                  <a:pt x="698500" y="0"/>
                </a:lnTo>
                <a:arcTo wR="698500" hR="698500" stAng="0" swAng="5400000"/>
                <a:lnTo>
                  <a:pt x="0" y="698500"/>
                </a:lnTo>
                <a:lnTo>
                  <a:pt x="0" y="0"/>
                </a:lnTo>
                <a:close/>
              </a:path>
            </a:pathLst>
          </a:custGeom>
          <a:solidFill>
            <a:srgbClr val="00CFE7">
              <a:alpha val="55000"/>
            </a:srgbClr>
          </a:solidFill>
          <a:ln>
            <a:noFill/>
          </a:ln>
        </p:spPr>
        <p:txBody>
          <a:bodyPr rtlCol="0" anchor="ctr"/>
          <a:lstStyle/>
          <a:p>
            <a:endParaRPr lang="en-US" dirty="0"/>
          </a:p>
        </p:txBody>
      </p:sp>
      <p:sp>
        <p:nvSpPr>
          <p:cNvPr id="9" name="Shape 9"/>
          <p:cNvSpPr/>
          <p:nvPr/>
        </p:nvSpPr>
        <p:spPr>
          <a:xfrm>
            <a:off x="10731500" y="15494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ADBF">
              <a:alpha val="55000"/>
            </a:srgbClr>
          </a:solidFill>
          <a:ln>
            <a:noFill/>
          </a:ln>
        </p:spPr>
        <p:txBody>
          <a:bodyPr rtlCol="0" anchor="ctr"/>
          <a:lstStyle/>
          <a:p>
            <a:endParaRPr lang="en-US" dirty="0"/>
          </a:p>
        </p:txBody>
      </p:sp>
      <p:sp>
        <p:nvSpPr>
          <p:cNvPr id="10" name="Shape 10"/>
          <p:cNvSpPr/>
          <p:nvPr/>
        </p:nvSpPr>
        <p:spPr>
          <a:xfrm>
            <a:off x="9156700" y="2336800"/>
            <a:ext cx="698500" cy="698500"/>
          </a:xfrm>
          <a:prstGeom prst="rect">
            <a:avLst/>
          </a:prstGeom>
          <a:solidFill>
            <a:srgbClr val="007B85">
              <a:alpha val="55000"/>
            </a:srgbClr>
          </a:solidFill>
          <a:ln>
            <a:noFill/>
          </a:ln>
        </p:spPr>
        <p:txBody>
          <a:bodyPr rtlCol="0" anchor="ctr"/>
          <a:lstStyle/>
          <a:p>
            <a:endParaRPr lang="en-US" dirty="0"/>
          </a:p>
        </p:txBody>
      </p:sp>
      <p:sp>
        <p:nvSpPr>
          <p:cNvPr id="11" name="Shape 11"/>
          <p:cNvSpPr/>
          <p:nvPr/>
        </p:nvSpPr>
        <p:spPr>
          <a:xfrm>
            <a:off x="9944100" y="2336800"/>
            <a:ext cx="698500" cy="698500"/>
          </a:xfrm>
          <a:custGeom>
            <a:avLst/>
            <a:gdLst/>
            <a:ahLst/>
            <a:cxnLst/>
            <a:rect l="0" t="0" r="r" b="b"/>
            <a:pathLst>
              <a:path w="698500" h="698500">
                <a:moveTo>
                  <a:pt x="0" y="0"/>
                </a:moveTo>
                <a:lnTo>
                  <a:pt x="0" y="0"/>
                </a:lnTo>
                <a:arcTo wR="698500" hR="698500" stAng="16200000" swAng="5400000"/>
                <a:lnTo>
                  <a:pt x="698500" y="698500"/>
                </a:lnTo>
                <a:lnTo>
                  <a:pt x="0" y="698500"/>
                </a:lnTo>
                <a:lnTo>
                  <a:pt x="0" y="0"/>
                </a:lnTo>
                <a:close/>
              </a:path>
            </a:pathLst>
          </a:custGeom>
          <a:solidFill>
            <a:srgbClr val="00ADBF">
              <a:alpha val="55000"/>
            </a:srgbClr>
          </a:solidFill>
          <a:ln>
            <a:noFill/>
          </a:ln>
        </p:spPr>
        <p:txBody>
          <a:bodyPr rtlCol="0" anchor="ctr"/>
          <a:lstStyle/>
          <a:p>
            <a:endParaRPr lang="en-US" dirty="0"/>
          </a:p>
        </p:txBody>
      </p:sp>
      <p:sp>
        <p:nvSpPr>
          <p:cNvPr id="12" name="Shape 12"/>
          <p:cNvSpPr/>
          <p:nvPr/>
        </p:nvSpPr>
        <p:spPr>
          <a:xfrm>
            <a:off x="10731500" y="2336800"/>
            <a:ext cx="698500" cy="698500"/>
          </a:xfrm>
          <a:custGeom>
            <a:avLst/>
            <a:gdLst/>
            <a:ahLst/>
            <a:cxnLst/>
            <a:rect l="0" t="0" r="r" b="b"/>
            <a:pathLst>
              <a:path w="698500" h="698500">
                <a:moveTo>
                  <a:pt x="698500" y="0"/>
                </a:moveTo>
                <a:lnTo>
                  <a:pt x="698500" y="0"/>
                </a:lnTo>
                <a:lnTo>
                  <a:pt x="698500" y="698500"/>
                </a:lnTo>
                <a:lnTo>
                  <a:pt x="0" y="698500"/>
                </a:lnTo>
                <a:lnTo>
                  <a:pt x="0" y="698500"/>
                </a:lnTo>
                <a:arcTo wR="698500" hR="698500" stAng="10800000" swAng="5400000"/>
                <a:close/>
              </a:path>
            </a:pathLst>
          </a:custGeom>
          <a:solidFill>
            <a:srgbClr val="007B85">
              <a:alpha val="55000"/>
            </a:srgbClr>
          </a:solidFill>
          <a:ln>
            <a:noFill/>
          </a:ln>
        </p:spPr>
        <p:txBody>
          <a:bodyPr rtlCol="0" anchor="ctr"/>
          <a:lstStyle/>
          <a:p>
            <a:endParaRPr lang="en-US" dirty="0"/>
          </a:p>
        </p:txBody>
      </p:sp>
      <p:sp>
        <p:nvSpPr>
          <p:cNvPr id="13" name="Shape 13"/>
          <p:cNvSpPr/>
          <p:nvPr/>
        </p:nvSpPr>
        <p:spPr>
          <a:xfrm>
            <a:off x="762000" y="4443809"/>
            <a:ext cx="762000" cy="38100"/>
          </a:xfrm>
          <a:prstGeom prst="rect">
            <a:avLst/>
          </a:prstGeom>
          <a:solidFill>
            <a:srgbClr val="00ADBF"/>
          </a:solidFill>
          <a:ln>
            <a:noFill/>
          </a:ln>
        </p:spPr>
        <p:txBody>
          <a:bodyPr rtlCol="0" anchor="ctr"/>
          <a:lstStyle/>
          <a:p>
            <a:endParaRPr lang="en-US" dirty="0"/>
          </a:p>
        </p:txBody>
      </p:sp>
      <p:sp>
        <p:nvSpPr>
          <p:cNvPr id="14" name="Text 14"/>
          <p:cNvSpPr txBox="1"/>
          <p:nvPr/>
        </p:nvSpPr>
        <p:spPr>
          <a:xfrm>
            <a:off x="762000" y="2669032"/>
            <a:ext cx="892572" cy="137668"/>
          </a:xfrm>
          <a:prstGeom prst="rect">
            <a:avLst/>
          </a:prstGeom>
          <a:noFill/>
        </p:spPr>
        <p:txBody>
          <a:bodyPr wrap="none" lIns="0" tIns="0" rIns="0" bIns="0" rtlCol="0" anchor="t" anchorCtr="0">
            <a:noAutofit/>
          </a:bodyPr>
          <a:lstStyle/>
          <a:p>
            <a:pPr algn="l">
              <a:lnSpc>
                <a:spcPct val="101852"/>
              </a:lnSpc>
              <a:spcBef>
                <a:spcPts val="0"/>
              </a:spcBef>
              <a:spcAft>
                <a:spcPts val="0"/>
              </a:spcAft>
              <a:buNone/>
            </a:pPr>
            <a:r>
              <a:rPr lang="en-US" kern="100" sz="900" b="0" cap="all" spc="198" dirty="0">
                <a:solidFill>
                  <a:srgbClr val="00CFE7"/>
                </a:solidFill>
                <a:latin typeface="Aptos SemiBold"/>
                <a:ea typeface="Aptos SemiBold"/>
                <a:cs typeface="Aptos SemiBold"/>
              </a:rPr>
              <a:t>Section 03</a:t>
            </a:r>
            <a:endParaRPr lang="en-US" kern="100" sz="900" b="0" cap="all" spc="198" dirty="0">
              <a:solidFill>
                <a:srgbClr val="00CFE7"/>
              </a:solidFill>
              <a:latin typeface="Aptos SemiBold"/>
              <a:ea typeface="Aptos SemiBold"/>
              <a:cs typeface="Aptos SemiBold"/>
            </a:endParaRPr>
          </a:p>
        </p:txBody>
      </p:sp>
      <p:sp>
        <p:nvSpPr>
          <p:cNvPr id="15" name="Text 15"/>
          <p:cNvSpPr txBox="1"/>
          <p:nvPr/>
        </p:nvSpPr>
        <p:spPr>
          <a:xfrm>
            <a:off x="762000" y="2981960"/>
            <a:ext cx="2444925" cy="1205016"/>
          </a:xfrm>
          <a:prstGeom prst="rect">
            <a:avLst/>
          </a:prstGeom>
          <a:noFill/>
        </p:spPr>
        <p:txBody>
          <a:bodyPr wrap="none" lIns="0" tIns="0" rIns="0" bIns="0" rtlCol="0" anchor="t" anchorCtr="0">
            <a:noAutofit/>
          </a:bodyPr>
          <a:lstStyle/>
          <a:p>
            <a:pPr algn="l">
              <a:lnSpc>
                <a:spcPct val="85000"/>
              </a:lnSpc>
              <a:spcBef>
                <a:spcPts val="0"/>
              </a:spcBef>
              <a:spcAft>
                <a:spcPts val="0"/>
              </a:spcAft>
              <a:buNone/>
            </a:pPr>
            <a:r>
              <a:rPr lang="en-US" kern="100" sz="4800" b="1" spc="-150" dirty="0">
                <a:solidFill>
                  <a:srgbClr val="FFFFFF"/>
                </a:solidFill>
                <a:latin typeface="Aptos"/>
                <a:ea typeface="Aptos"/>
                <a:cs typeface="Aptos"/>
              </a:rPr>
              <a:t>Make it</a:t>
            </a:r>
            <a:br>
              <a:rPr lang="en-US" kern="100" sz="4800" b="1" spc="-150" dirty="0">
                <a:solidFill>
                  <a:srgbClr val="FFFFFF"/>
                </a:solidFill>
                <a:latin typeface="Aptos"/>
                <a:ea typeface="Aptos"/>
                <a:cs typeface="Aptos"/>
              </a:rPr>
            </a:br>
            <a:r>
              <a:rPr lang="en-US" kern="100" sz="4800" b="1" spc="-150" dirty="0">
                <a:solidFill>
                  <a:srgbClr val="FFFFFF"/>
                </a:solidFill>
                <a:latin typeface="Aptos"/>
                <a:ea typeface="Aptos"/>
                <a:cs typeface="Aptos"/>
              </a:rPr>
              <a:t>your own</a:t>
            </a:r>
            <a:endParaRPr lang="en-US" kern="100" sz="4800" b="1" spc="-150" dirty="0">
              <a:solidFill>
                <a:srgbClr val="FFFFFF"/>
              </a:solidFill>
              <a:latin typeface="Aptos"/>
              <a:ea typeface="Aptos"/>
              <a:cs typeface="Aptos"/>
            </a:endParaRPr>
          </a:p>
        </p:txBody>
      </p:sp>
      <p:sp>
        <p:nvSpPr>
          <p:cNvPr id="16" name="Text 16"/>
          <p:cNvSpPr txBox="1"/>
          <p:nvPr/>
        </p:nvSpPr>
        <p:spPr>
          <a:xfrm>
            <a:off x="762000" y="4649041"/>
            <a:ext cx="7430637" cy="504619"/>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1400" b="0" dirty="0">
                <a:solidFill>
                  <a:srgbClr val="FFFFFF">
                    <a:alpha val="78000"/>
                  </a:srgbClr>
                </a:solidFill>
                <a:latin typeface="Aptos"/>
                <a:ea typeface="Aptos"/>
                <a:cs typeface="Aptos"/>
              </a:rPr>
              <a:t>How it is built: the folder, the scripts and libraries, the editor's internals, the PDF and PowerPoint paths, the configuration hook and the rules to keep.</a:t>
            </a:r>
            <a:endParaRPr lang="en-US" kern="100" sz="1400" b="0" dirty="0">
              <a:solidFill>
                <a:srgbClr val="FFFFFF">
                  <a:alpha val="78000"/>
                </a:srgbClr>
              </a:solidFill>
              <a:latin typeface="Aptos"/>
              <a:ea typeface="Aptos"/>
              <a:cs typeface="Aptos"/>
            </a:endParaRPr>
          </a:p>
        </p:txBody>
      </p:sp>
      <p:pic>
        <p:nvPicPr>
          <p:cNvPr id="17" name="Picture 17" descr=""/>
          <p:cNvPicPr>
            <a:picLocks noChangeAspect="1"/>
          </p:cNvPicPr>
          <p:nvPr/>
        </p:nvPicPr>
        <p:blipFill>
          <a:blip r:embed="rId2"/>
          <a:srcRect/>
          <a:stretch>
            <a:fillRect/>
          </a:stretch>
        </p:blipFill>
        <p:spPr>
          <a:xfrm>
            <a:off x="762000" y="5943600"/>
            <a:ext cx="1874684" cy="406400"/>
          </a:xfrm>
          <a:prstGeom prst="rect">
            <a:avLst/>
          </a:prstGeom>
        </p:spPr>
      </p:pic>
      <p:sp>
        <p:nvSpPr>
          <p:cNvPr id="18" name="Text 18"/>
          <p:cNvSpPr txBox="1"/>
          <p:nvPr/>
        </p:nvSpPr>
        <p:spPr>
          <a:xfrm>
            <a:off x="11575455" y="645058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FFFFFF">
                    <a:alpha val="50000"/>
                  </a:srgbClr>
                </a:solidFill>
                <a:latin typeface="Aptos SemiBold"/>
                <a:ea typeface="Aptos SemiBold"/>
                <a:cs typeface="Aptos SemiBold"/>
              </a:rPr>
              <a:t>29</a:t>
            </a:r>
            <a:endParaRPr lang="en-US" kern="100" sz="800" b="0" dirty="0">
              <a:solidFill>
                <a:srgbClr val="FFFFFF">
                  <a:alpha val="50000"/>
                </a:srgbClr>
              </a:solidFill>
              <a:latin typeface="Aptos SemiBold"/>
              <a:ea typeface="Aptos SemiBold"/>
              <a:cs typeface="Aptos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4183944"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HOW IT IS BUILT, IN FIVE LAYERS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733574"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Each layer rests on the one below; extend the one you need. The editor is the layer that turns a deck into something recipients can change themselves.</a:t>
            </a:r>
            <a:endParaRPr lang="en-US" kern="100" sz="1150" b="0" dirty="0">
              <a:solidFill>
                <a:srgbClr val="5C6C6F"/>
              </a:solidFill>
              <a:latin typeface="Aptos"/>
              <a:ea typeface="Aptos"/>
              <a:cs typeface="Aptos"/>
            </a:endParaRPr>
          </a:p>
        </p:txBody>
      </p:sp>
      <p:pic>
        <p:nvPicPr>
          <p:cNvPr id="5" name="Picture 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714500"/>
            <a:ext cx="11176000" cy="4064000"/>
          </a:xfrm>
          <a:prstGeom prst="rect">
            <a:avLst/>
          </a:prstGeom>
        </p:spPr>
      </p:pic>
      <p:pic>
        <p:nvPicPr>
          <p:cNvPr id="6" name="Picture 6" descr=""/>
          <p:cNvPicPr>
            <a:picLocks noChangeAspect="1"/>
          </p:cNvPicPr>
          <p:nvPr/>
        </p:nvPicPr>
        <p:blipFill>
          <a:blip r:embed="rId4"/>
          <a:srcRect/>
          <a:stretch>
            <a:fillRect/>
          </a:stretch>
        </p:blipFill>
        <p:spPr>
          <a:xfrm>
            <a:off x="508000" y="6400800"/>
            <a:ext cx="1006373" cy="215900"/>
          </a:xfrm>
          <a:prstGeom prst="rect">
            <a:avLst/>
          </a:prstGeom>
        </p:spPr>
      </p:pic>
      <p:sp>
        <p:nvSpPr>
          <p:cNvPr id="7" name="Text 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30</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420881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ANATOMY OF THE SKILL FOLDER</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9199991"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31 MB, 30 of them photography; one Markdown file that is the whole behaviour, nine scripts, seven libraries, and four themes with their assets.</a:t>
            </a:r>
            <a:endParaRPr lang="en-US" kern="100" sz="1150" b="0" dirty="0">
              <a:solidFill>
                <a:srgbClr val="5C6C6F"/>
              </a:solidFill>
              <a:latin typeface="Aptos"/>
              <a:ea typeface="Aptos"/>
              <a:cs typeface="Aptos"/>
            </a:endParaRPr>
          </a:p>
        </p:txBody>
      </p:sp>
      <p:sp>
        <p:nvSpPr>
          <p:cNvPr id="5" name="Shape 5"/>
          <p:cNvSpPr/>
          <p:nvPr/>
        </p:nvSpPr>
        <p:spPr>
          <a:xfrm>
            <a:off x="6286500" y="2478088"/>
            <a:ext cx="5397500" cy="6350"/>
          </a:xfrm>
          <a:prstGeom prst="rect">
            <a:avLst/>
          </a:prstGeom>
          <a:solidFill>
            <a:srgbClr val="EBF1F2"/>
          </a:solidFill>
          <a:ln>
            <a:noFill/>
          </a:ln>
        </p:spPr>
        <p:txBody>
          <a:bodyPr rtlCol="0" anchor="ctr"/>
          <a:lstStyle/>
          <a:p>
            <a:endParaRPr lang="en-US" dirty="0"/>
          </a:p>
        </p:txBody>
      </p:sp>
      <p:sp>
        <p:nvSpPr>
          <p:cNvPr id="6" name="Shape 6"/>
          <p:cNvSpPr/>
          <p:nvPr/>
        </p:nvSpPr>
        <p:spPr>
          <a:xfrm>
            <a:off x="6286500" y="3248025"/>
            <a:ext cx="53975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6286500" y="3822700"/>
            <a:ext cx="53975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8931573" y="3375025"/>
            <a:ext cx="990501"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6286500" y="4397375"/>
            <a:ext cx="5397500" cy="6350"/>
          </a:xfrm>
          <a:prstGeom prst="rect">
            <a:avLst/>
          </a:prstGeom>
          <a:solidFill>
            <a:srgbClr val="EBF1F2"/>
          </a:solidFill>
          <a:ln>
            <a:noFill/>
          </a:ln>
        </p:spPr>
        <p:txBody>
          <a:bodyPr rtlCol="0" anchor="ctr"/>
          <a:lstStyle/>
          <a:p>
            <a:endParaRPr lang="en-US" dirty="0"/>
          </a:p>
        </p:txBody>
      </p:sp>
      <p:sp>
        <p:nvSpPr>
          <p:cNvPr id="10" name="Text 10"/>
          <p:cNvSpPr txBox="1"/>
          <p:nvPr/>
        </p:nvSpPr>
        <p:spPr>
          <a:xfrm>
            <a:off x="508000" y="1696680"/>
            <a:ext cx="5512483" cy="3128923"/>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825" b="1" dirty="0">
                <a:solidFill>
                  <a:srgbClr val="007B85"/>
                </a:solidFill>
                <a:latin typeface="Menlo"/>
                <a:ea typeface="Menlo"/>
                <a:cs typeface="Menlo"/>
              </a:rPr>
              <a:t>nbg-design/</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plugin nbg-design v1.25.0 · marketplace BikS2013-coding-agents/nbg-design · MIT</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A1416"/>
                </a:solidFill>
                <a:latin typeface="Menlo"/>
                <a:ea typeface="Menlo"/>
                <a:cs typeface="Menlo"/>
              </a:rPr>
              <a:t>SKILL.md</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104 KB · 621 lines</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the single source of behaviour, defaults, assets, guardrails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07B85"/>
                </a:solidFill>
                <a:latin typeface="Menlo"/>
                <a:ea typeface="Menlo"/>
                <a:cs typeface="Menlo"/>
              </a:rPr>
              <a:t>NBG-Design/</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NBG Design System.html</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39 KB</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visual reference</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slide-templates.jsx</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32 KB</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nine 1920×1080 templates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tweaks-panel.jsx</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24 KB</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tweak / edit helper reference</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a:t>
            </a:r>
            <a:r>
              <a:rPr lang="en-US" kern="100" sz="825" b="1" dirty="0">
                <a:solidFill>
                  <a:srgbClr val="007B85"/>
                </a:solidFill>
                <a:latin typeface="Menlo"/>
                <a:ea typeface="Menlo"/>
                <a:cs typeface="Menlo"/>
              </a:rPr>
              <a:t>assets/</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14 MB</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3 logos + 27 photos, each with a .datauri.txt</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a:t>
            </a:r>
            <a:r>
              <a:rPr lang="en-US" kern="100" sz="825" b="1" dirty="0">
                <a:solidFill>
                  <a:srgbClr val="007B85"/>
                </a:solidFill>
                <a:latin typeface="Menlo"/>
                <a:ea typeface="Menlo"/>
                <a:cs typeface="Menlo"/>
              </a:rPr>
              <a:t>screenshots/</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8 reference renders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07B85"/>
                </a:solidFill>
                <a:latin typeface="Menlo"/>
                <a:ea typeface="Menlo"/>
                <a:cs typeface="Menlo"/>
              </a:rPr>
              <a:t>BikS2013-Design/ · AIHub-Design/ · Instrument-Design/</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the other three themes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07B85"/>
                </a:solidFill>
                <a:latin typeface="Menlo"/>
                <a:ea typeface="Menlo"/>
                <a:cs typeface="Menlo"/>
              </a:rPr>
              <a:t>scripts/</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660 KB</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nine scripts, seven libraries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embed-assets.mjs · add-deck-menu.mjs · verify-deck.mjs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write-rebuild-script.mjs · screenshot-deck.mjs · export-pdf.mjs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fix-pdf-soft-masks.mjs · </a:t>
            </a:r>
            <a:r>
              <a:rPr lang="en-US" kern="100" sz="825" b="1" dirty="0">
                <a:solidFill>
                  <a:srgbClr val="0A1416"/>
                </a:solidFill>
                <a:latin typeface="Menlo"/>
                <a:ea typeface="Menlo"/>
                <a:cs typeface="Menlo"/>
              </a:rPr>
              <a:t>export-pptx.mjs</a:t>
            </a:r>
            <a:r>
              <a:rPr lang="en-US" kern="100" sz="825" b="0" dirty="0">
                <a:solidFill>
                  <a:srgbClr val="2E3B3E"/>
                </a:solidFill>
                <a:latin typeface="Menlo"/>
                <a:ea typeface="Menlo"/>
                <a:cs typeface="Menlo"/>
              </a:rPr>
              <a:t> · </a:t>
            </a:r>
            <a:r>
              <a:rPr lang="en-US" kern="100" sz="825" b="1" dirty="0">
                <a:solidFill>
                  <a:srgbClr val="0A1416"/>
                </a:solidFill>
                <a:latin typeface="Menlo"/>
                <a:ea typeface="Menlo"/>
                <a:cs typeface="Menlo"/>
              </a:rPr>
              <a:t>compare-pptx.mjs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 </a:t>
            </a:r>
            <a:r>
              <a:rPr lang="en-US" kern="100" sz="825" b="1" dirty="0">
                <a:solidFill>
                  <a:srgbClr val="007B85"/>
                </a:solidFill>
                <a:latin typeface="Menlo"/>
                <a:ea typeface="Menlo"/>
                <a:cs typeface="Menlo"/>
              </a:rPr>
              <a:t>lib/</a:t>
            </a:r>
            <a:r>
              <a:rPr lang="en-US" kern="100" sz="825" b="0" dirty="0">
                <a:solidFill>
                  <a:srgbClr val="2E3B3E"/>
                </a:solidFill>
                <a:latin typeface="Menlo"/>
                <a:ea typeface="Menlo"/>
                <a:cs typeface="Menlo"/>
              </a:rPr>
              <a:t> find-browser.mjs · cdp.mjs · print-layout.js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pdf-soft-masks.mjs · </a:t>
            </a:r>
            <a:r>
              <a:rPr lang="en-US" kern="100" sz="825" b="1" dirty="0">
                <a:solidFill>
                  <a:srgbClr val="0A1416"/>
                </a:solidFill>
                <a:latin typeface="Menlo"/>
                <a:ea typeface="Menlo"/>
                <a:cs typeface="Menlo"/>
              </a:rPr>
              <a:t>deck-menu.js</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339 KB</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A1416"/>
                </a:solidFill>
                <a:latin typeface="Menlo"/>
                <a:ea typeface="Menlo"/>
                <a:cs typeface="Menlo"/>
              </a:rPr>
              <a:t>pptx-extract.js</a:t>
            </a:r>
            <a:r>
              <a:rPr lang="en-US" kern="100" sz="825" b="0" dirty="0">
                <a:solidFill>
                  <a:srgbClr val="2E3B3E"/>
                </a:solidFill>
                <a:latin typeface="Menlo"/>
                <a:ea typeface="Menlo"/>
                <a:cs typeface="Menlo"/>
              </a:rPr>
              <a:t> · </a:t>
            </a:r>
            <a:r>
              <a:rPr lang="en-US" kern="100" sz="825" b="1" dirty="0">
                <a:solidFill>
                  <a:srgbClr val="0A1416"/>
                </a:solidFill>
                <a:latin typeface="Menlo"/>
                <a:ea typeface="Menlo"/>
                <a:cs typeface="Menlo"/>
              </a:rPr>
              <a:t>pptx-writer.mjs</a:t>
            </a:r>
            <a:r>
              <a:rPr lang="en-US" kern="100" sz="700" b="0" spc="500" dirty="0">
                <a:solidFill>
                  <a:srgbClr val="8A9699"/>
                </a:solidFill>
                <a:latin typeface="Menlo"/>
                <a:ea typeface="Menlo"/>
                <a:cs typeface="Menlo"/>
              </a:rPr>
              <a:t>​</a:t>
            </a:r>
            <a:r>
              <a:rPr lang="en-US" kern="100" sz="700" b="0" dirty="0">
                <a:solidFill>
                  <a:srgbClr val="8A9699"/>
                </a:solidFill>
                <a:latin typeface="Menlo"/>
                <a:ea typeface="Menlo"/>
                <a:cs typeface="Menlo"/>
              </a:rPr>
              <a:t>93 KB</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t>
            </a:r>
            <a:r>
              <a:rPr lang="en-US" kern="100" sz="825" b="1" dirty="0">
                <a:solidFill>
                  <a:srgbClr val="007B85"/>
                </a:solidFill>
                <a:latin typeface="Menlo"/>
                <a:ea typeface="Menlo"/>
                <a:cs typeface="Menlo"/>
              </a:rPr>
              <a:t>references/</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design decisions, functions, config guide, issue register</a:t>
            </a:r>
            <a:endParaRPr lang="en-US" kern="100" sz="750" b="0" dirty="0">
              <a:solidFill>
                <a:srgbClr val="8A9699"/>
              </a:solidFill>
              <a:latin typeface="Menlo"/>
              <a:ea typeface="Menlo"/>
              <a:cs typeface="Menlo"/>
            </a:endParaRPr>
          </a:p>
        </p:txBody>
      </p:sp>
      <p:pic>
        <p:nvPicPr>
          <p:cNvPr id="11" name="Picture 11"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286500" y="1816100"/>
            <a:ext cx="139700" cy="139700"/>
          </a:xfrm>
          <a:prstGeom prst="rect">
            <a:avLst/>
          </a:prstGeom>
        </p:spPr>
      </p:pic>
      <p:sp>
        <p:nvSpPr>
          <p:cNvPr id="12" name="Text 12"/>
          <p:cNvSpPr txBox="1"/>
          <p:nvPr/>
        </p:nvSpPr>
        <p:spPr>
          <a:xfrm>
            <a:off x="6527800" y="1789001"/>
            <a:ext cx="51059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SKILL.md is the contract.</a:t>
            </a:r>
            <a:r>
              <a:rPr lang="en-US" kern="100" sz="1025" b="0" dirty="0">
                <a:solidFill>
                  <a:srgbClr val="2E3B3E"/>
                </a:solidFill>
                <a:latin typeface="Aptos"/>
                <a:ea typeface="Aptos"/>
                <a:cs typeface="Aptos"/>
              </a:rPr>
              <a:t> Inputs, defaults, palette, templates, embedding rules, the editor's behaviour, the PDF and PowerPoint rules and the quality checklist — all in one file, no separate configuration.</a:t>
            </a:r>
            <a:endParaRPr lang="en-US" kern="100" sz="1025" b="0" dirty="0">
              <a:solidFill>
                <a:srgbClr val="2E3B3E"/>
              </a:solidFill>
              <a:latin typeface="Aptos"/>
              <a:ea typeface="Aptos"/>
              <a:cs typeface="Aptos"/>
            </a:endParaRPr>
          </a:p>
        </p:txBody>
      </p:sp>
      <p:pic>
        <p:nvPicPr>
          <p:cNvPr id="13" name="Picture 13"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6286500" y="2586038"/>
            <a:ext cx="139700" cy="139700"/>
          </a:xfrm>
          <a:prstGeom prst="rect">
            <a:avLst/>
          </a:prstGeom>
        </p:spPr>
      </p:pic>
      <p:sp>
        <p:nvSpPr>
          <p:cNvPr id="14" name="Text 14"/>
          <p:cNvSpPr txBox="1"/>
          <p:nvPr/>
        </p:nvSpPr>
        <p:spPr>
          <a:xfrm>
            <a:off x="6527800" y="2558939"/>
            <a:ext cx="5167946"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Everything resolves relative to the skill root</a:t>
            </a:r>
            <a:r>
              <a:rPr lang="en-US" kern="100" sz="1025" b="0" dirty="0">
                <a:solidFill>
                  <a:srgbClr val="2E3B3E"/>
                </a:solidFill>
                <a:latin typeface="Aptos"/>
                <a:ea typeface="Aptos"/>
                <a:cs typeface="Aptos"/>
              </a:rPr>
              <a:t>, never to the working directory: the scripts find the assets next to themselves, so the skill works from any folder, on any machine, through a symlink.</a:t>
            </a:r>
            <a:endParaRPr lang="en-US" kern="100" sz="1025" b="0" dirty="0">
              <a:solidFill>
                <a:srgbClr val="2E3B3E"/>
              </a:solidFill>
              <a:latin typeface="Aptos"/>
              <a:ea typeface="Aptos"/>
              <a:cs typeface="Aptos"/>
            </a:endParaRPr>
          </a:p>
        </p:txBody>
      </p:sp>
      <p:pic>
        <p:nvPicPr>
          <p:cNvPr id="15" name="Picture 15"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286500" y="3355975"/>
            <a:ext cx="139700" cy="139700"/>
          </a:xfrm>
          <a:prstGeom prst="rect">
            <a:avLst/>
          </a:prstGeom>
        </p:spPr>
      </p:pic>
      <p:sp>
        <p:nvSpPr>
          <p:cNvPr id="16" name="Text 16"/>
          <p:cNvSpPr txBox="1"/>
          <p:nvPr/>
        </p:nvSpPr>
        <p:spPr>
          <a:xfrm>
            <a:off x="6527800" y="3328876"/>
            <a:ext cx="4777581"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Installed as a project skill</a:t>
            </a:r>
            <a:r>
              <a:rPr lang="en-US" kern="100" sz="1025" b="0" dirty="0">
                <a:solidFill>
                  <a:srgbClr val="2E3B3E"/>
                </a:solidFill>
                <a:latin typeface="Aptos"/>
                <a:ea typeface="Aptos"/>
                <a:cs typeface="Aptos"/>
              </a:rPr>
              <a:t> via a symlink in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.claude/skills/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pointing at the plugin</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checkout, so the working tree is the live skill.</a:t>
            </a:r>
            <a:endParaRPr lang="en-US" kern="100" sz="1025" b="0" dirty="0">
              <a:solidFill>
                <a:srgbClr val="2E3B3E"/>
              </a:solidFill>
              <a:latin typeface="Aptos"/>
              <a:ea typeface="Aptos"/>
              <a:cs typeface="Aptos"/>
            </a:endParaRPr>
          </a:p>
        </p:txBody>
      </p:sp>
      <p:pic>
        <p:nvPicPr>
          <p:cNvPr id="17" name="Picture 17"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86500" y="3930650"/>
            <a:ext cx="139700" cy="139700"/>
          </a:xfrm>
          <a:prstGeom prst="rect">
            <a:avLst/>
          </a:prstGeom>
        </p:spPr>
      </p:pic>
      <p:sp>
        <p:nvSpPr>
          <p:cNvPr id="18" name="Text 18"/>
          <p:cNvSpPr txBox="1"/>
          <p:nvPr/>
        </p:nvSpPr>
        <p:spPr>
          <a:xfrm>
            <a:off x="6527800" y="3903551"/>
            <a:ext cx="5165356"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References are history, not behaviour</a:t>
            </a:r>
            <a:r>
              <a:rPr lang="en-US" kern="100" sz="1025" b="0" dirty="0">
                <a:solidFill>
                  <a:srgbClr val="2E3B3E"/>
                </a:solidFill>
                <a:latin typeface="Aptos"/>
                <a:ea typeface="Aptos"/>
                <a:cs typeface="Aptos"/>
              </a:rPr>
              <a:t>: every design decision from v1.3 to v1.25 is recorded with its rationale, mechanism and verification in project-design.md.</a:t>
            </a:r>
            <a:endParaRPr lang="en-US" kern="100" sz="1025" b="0" dirty="0">
              <a:solidFill>
                <a:srgbClr val="2E3B3E"/>
              </a:solidFill>
              <a:latin typeface="Aptos"/>
              <a:ea typeface="Aptos"/>
              <a:cs typeface="Aptos"/>
            </a:endParaRPr>
          </a:p>
        </p:txBody>
      </p:sp>
      <p:pic>
        <p:nvPicPr>
          <p:cNvPr id="19" name="Picture 19" descr=""/>
          <p:cNvPicPr>
            <a:picLocks noChangeAspect="1"/>
          </p:cNvPicPr>
          <p:nvPr/>
        </p:nvPicPr>
        <p:blipFill>
          <a:blip r:embed="rId10"/>
          <a:srcRect/>
          <a:stretch>
            <a:fillRect/>
          </a:stretch>
        </p:blipFill>
        <p:spPr>
          <a:xfrm>
            <a:off x="508000" y="6400800"/>
            <a:ext cx="1006373" cy="215900"/>
          </a:xfrm>
          <a:prstGeom prst="rect">
            <a:avLst/>
          </a:prstGeom>
        </p:spPr>
      </p:pic>
      <p:sp>
        <p:nvSpPr>
          <p:cNvPr id="20" name="Text 20"/>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31</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776250"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SCRIPTS AND LIBRARIES</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74660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Zero-dependency Node (18+). No npm install, no build step; nine single-file scripts that import from lib/.</a:t>
            </a:r>
            <a:endParaRPr lang="en-US" kern="100" sz="1150" b="0" dirty="0">
              <a:solidFill>
                <a:srgbClr val="5C6C6F"/>
              </a:solidFill>
              <a:latin typeface="Aptos"/>
              <a:ea typeface="Aptos"/>
              <a:cs typeface="Aptos"/>
            </a:endParaRPr>
          </a:p>
        </p:txBody>
      </p:sp>
      <p:sp>
        <p:nvSpPr>
          <p:cNvPr id="5" name="Shape 5"/>
          <p:cNvSpPr/>
          <p:nvPr/>
        </p:nvSpPr>
        <p:spPr>
          <a:xfrm>
            <a:off x="508000" y="1473200"/>
            <a:ext cx="1609824" cy="12700"/>
          </a:xfrm>
          <a:prstGeom prst="rect">
            <a:avLst/>
          </a:prstGeom>
          <a:solidFill>
            <a:srgbClr val="007B85"/>
          </a:solidFill>
          <a:ln>
            <a:noFill/>
          </a:ln>
        </p:spPr>
        <p:txBody>
          <a:bodyPr rtlCol="0" anchor="ctr"/>
          <a:lstStyle/>
          <a:p>
            <a:endParaRPr lang="en-US" dirty="0"/>
          </a:p>
        </p:txBody>
      </p:sp>
      <p:sp>
        <p:nvSpPr>
          <p:cNvPr id="6" name="Shape 6"/>
          <p:cNvSpPr/>
          <p:nvPr/>
        </p:nvSpPr>
        <p:spPr>
          <a:xfrm>
            <a:off x="2117824" y="1473200"/>
            <a:ext cx="7356376" cy="12700"/>
          </a:xfrm>
          <a:prstGeom prst="rect">
            <a:avLst/>
          </a:prstGeom>
          <a:solidFill>
            <a:srgbClr val="007B85"/>
          </a:solidFill>
          <a:ln>
            <a:noFill/>
          </a:ln>
        </p:spPr>
        <p:txBody>
          <a:bodyPr rtlCol="0" anchor="ctr"/>
          <a:lstStyle/>
          <a:p>
            <a:endParaRPr lang="en-US" dirty="0"/>
          </a:p>
        </p:txBody>
      </p:sp>
      <p:sp>
        <p:nvSpPr>
          <p:cNvPr id="7" name="Shape 7"/>
          <p:cNvSpPr/>
          <p:nvPr/>
        </p:nvSpPr>
        <p:spPr>
          <a:xfrm>
            <a:off x="9474200" y="1473200"/>
            <a:ext cx="1003300" cy="12700"/>
          </a:xfrm>
          <a:prstGeom prst="rect">
            <a:avLst/>
          </a:prstGeom>
          <a:solidFill>
            <a:srgbClr val="007B85"/>
          </a:solidFill>
          <a:ln>
            <a:noFill/>
          </a:ln>
        </p:spPr>
        <p:txBody>
          <a:bodyPr rtlCol="0" anchor="ctr"/>
          <a:lstStyle/>
          <a:p>
            <a:endParaRPr lang="en-US" dirty="0"/>
          </a:p>
        </p:txBody>
      </p:sp>
      <p:sp>
        <p:nvSpPr>
          <p:cNvPr id="8" name="Shape 8"/>
          <p:cNvSpPr/>
          <p:nvPr/>
        </p:nvSpPr>
        <p:spPr>
          <a:xfrm>
            <a:off x="10477500" y="1473200"/>
            <a:ext cx="1206500" cy="12700"/>
          </a:xfrm>
          <a:prstGeom prst="rect">
            <a:avLst/>
          </a:prstGeom>
          <a:solidFill>
            <a:srgbClr val="007B85"/>
          </a:solidFill>
          <a:ln>
            <a:noFill/>
          </a:ln>
        </p:spPr>
        <p:txBody>
          <a:bodyPr rtlCol="0" anchor="ctr"/>
          <a:lstStyle/>
          <a:p>
            <a:endParaRPr lang="en-US" dirty="0"/>
          </a:p>
        </p:txBody>
      </p:sp>
      <p:sp>
        <p:nvSpPr>
          <p:cNvPr id="9" name="Shape 9"/>
          <p:cNvSpPr/>
          <p:nvPr/>
        </p:nvSpPr>
        <p:spPr>
          <a:xfrm>
            <a:off x="508000" y="1768475"/>
            <a:ext cx="1609824" cy="6350"/>
          </a:xfrm>
          <a:prstGeom prst="rect">
            <a:avLst/>
          </a:prstGeom>
          <a:solidFill>
            <a:srgbClr val="EBF1F2"/>
          </a:solidFill>
          <a:ln>
            <a:noFill/>
          </a:ln>
        </p:spPr>
        <p:txBody>
          <a:bodyPr rtlCol="0" anchor="ctr"/>
          <a:lstStyle/>
          <a:p>
            <a:endParaRPr lang="en-US" dirty="0"/>
          </a:p>
        </p:txBody>
      </p:sp>
      <p:sp>
        <p:nvSpPr>
          <p:cNvPr id="10" name="Shape 10"/>
          <p:cNvSpPr/>
          <p:nvPr/>
        </p:nvSpPr>
        <p:spPr>
          <a:xfrm>
            <a:off x="596900" y="1549400"/>
            <a:ext cx="988616" cy="127000"/>
          </a:xfrm>
          <a:prstGeom prst="roundRect">
            <a:avLst>
              <a:gd name="adj" fmla="val 25000"/>
            </a:avLst>
          </a:prstGeom>
          <a:solidFill>
            <a:srgbClr val="EBF1F2"/>
          </a:solidFill>
          <a:ln>
            <a:noFill/>
          </a:ln>
        </p:spPr>
        <p:txBody>
          <a:bodyPr rtlCol="0" anchor="ctr"/>
          <a:lstStyle/>
          <a:p>
            <a:endParaRPr lang="en-US" dirty="0"/>
          </a:p>
        </p:txBody>
      </p:sp>
      <p:sp>
        <p:nvSpPr>
          <p:cNvPr id="11" name="Shape 11"/>
          <p:cNvSpPr/>
          <p:nvPr/>
        </p:nvSpPr>
        <p:spPr>
          <a:xfrm>
            <a:off x="2117824" y="1768475"/>
            <a:ext cx="7356376"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2889945" y="1549400"/>
            <a:ext cx="600571" cy="127000"/>
          </a:xfrm>
          <a:prstGeom prst="roundRect">
            <a:avLst>
              <a:gd name="adj" fmla="val 25000"/>
            </a:avLst>
          </a:prstGeom>
          <a:solidFill>
            <a:srgbClr val="EBF1F2"/>
          </a:solidFill>
          <a:ln>
            <a:noFill/>
          </a:ln>
        </p:spPr>
        <p:txBody>
          <a:bodyPr rtlCol="0" anchor="ctr"/>
          <a:lstStyle/>
          <a:p>
            <a:endParaRPr lang="en-US" dirty="0"/>
          </a:p>
        </p:txBody>
      </p:sp>
      <p:sp>
        <p:nvSpPr>
          <p:cNvPr id="13" name="Shape 13"/>
          <p:cNvSpPr/>
          <p:nvPr/>
        </p:nvSpPr>
        <p:spPr>
          <a:xfrm>
            <a:off x="9474200" y="1768475"/>
            <a:ext cx="10033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9563100" y="1549400"/>
            <a:ext cx="825500" cy="165100"/>
          </a:xfrm>
          <a:prstGeom prst="roundRect">
            <a:avLst>
              <a:gd name="adj" fmla="val 50000"/>
            </a:avLst>
          </a:prstGeom>
          <a:solidFill>
            <a:srgbClr val="EBF1F2"/>
          </a:solidFill>
          <a:ln>
            <a:noFill/>
          </a:ln>
        </p:spPr>
        <p:txBody>
          <a:bodyPr rtlCol="0" anchor="ctr"/>
          <a:lstStyle/>
          <a:p>
            <a:endParaRPr lang="en-US" dirty="0"/>
          </a:p>
        </p:txBody>
      </p:sp>
      <p:sp>
        <p:nvSpPr>
          <p:cNvPr id="15" name="Shape 15"/>
          <p:cNvSpPr/>
          <p:nvPr/>
        </p:nvSpPr>
        <p:spPr>
          <a:xfrm>
            <a:off x="9566275" y="1552575"/>
            <a:ext cx="819150" cy="158750"/>
          </a:xfrm>
          <a:prstGeom prst="roundRect">
            <a:avLst>
              <a:gd name="adj" fmla="val 50000"/>
            </a:avLst>
          </a:prstGeom>
          <a:noFill/>
          <a:ln w="6350">
            <a:solidFill>
              <a:srgbClr val="D9E4E5"/>
            </a:solidFill>
            <a:miter lim="800000"/>
          </a:ln>
        </p:spPr>
        <p:txBody>
          <a:bodyPr rtlCol="0" anchor="ctr"/>
          <a:lstStyle/>
          <a:p>
            <a:endParaRPr lang="en-US" dirty="0"/>
          </a:p>
        </p:txBody>
      </p:sp>
      <p:sp>
        <p:nvSpPr>
          <p:cNvPr id="16" name="Shape 16"/>
          <p:cNvSpPr/>
          <p:nvPr/>
        </p:nvSpPr>
        <p:spPr>
          <a:xfrm>
            <a:off x="10477500" y="1768475"/>
            <a:ext cx="1206500" cy="6350"/>
          </a:xfrm>
          <a:prstGeom prst="rect">
            <a:avLst/>
          </a:prstGeom>
          <a:solidFill>
            <a:srgbClr val="EBF1F2"/>
          </a:solidFill>
          <a:ln>
            <a:noFill/>
          </a:ln>
        </p:spPr>
        <p:txBody>
          <a:bodyPr rtlCol="0" anchor="ctr"/>
          <a:lstStyle/>
          <a:p>
            <a:endParaRPr lang="en-US" dirty="0"/>
          </a:p>
        </p:txBody>
      </p:sp>
      <p:sp>
        <p:nvSpPr>
          <p:cNvPr id="17" name="Shape 17"/>
          <p:cNvSpPr/>
          <p:nvPr/>
        </p:nvSpPr>
        <p:spPr>
          <a:xfrm>
            <a:off x="508000" y="2163366"/>
            <a:ext cx="1609824" cy="6350"/>
          </a:xfrm>
          <a:prstGeom prst="rect">
            <a:avLst/>
          </a:prstGeom>
          <a:solidFill>
            <a:srgbClr val="EBF1F2"/>
          </a:solidFill>
          <a:ln>
            <a:noFill/>
          </a:ln>
        </p:spPr>
        <p:txBody>
          <a:bodyPr rtlCol="0" anchor="ctr"/>
          <a:lstStyle/>
          <a:p>
            <a:endParaRPr lang="en-US" dirty="0"/>
          </a:p>
        </p:txBody>
      </p:sp>
      <p:sp>
        <p:nvSpPr>
          <p:cNvPr id="18" name="Shape 18"/>
          <p:cNvSpPr/>
          <p:nvPr/>
        </p:nvSpPr>
        <p:spPr>
          <a:xfrm>
            <a:off x="596900" y="1835150"/>
            <a:ext cx="1043980" cy="127000"/>
          </a:xfrm>
          <a:prstGeom prst="roundRect">
            <a:avLst>
              <a:gd name="adj" fmla="val 25000"/>
            </a:avLst>
          </a:prstGeom>
          <a:solidFill>
            <a:srgbClr val="EBF1F2"/>
          </a:solidFill>
          <a:ln>
            <a:noFill/>
          </a:ln>
        </p:spPr>
        <p:txBody>
          <a:bodyPr rtlCol="0" anchor="ctr"/>
          <a:lstStyle/>
          <a:p>
            <a:endParaRPr lang="en-US" dirty="0"/>
          </a:p>
        </p:txBody>
      </p:sp>
      <p:sp>
        <p:nvSpPr>
          <p:cNvPr id="19" name="Shape 19"/>
          <p:cNvSpPr/>
          <p:nvPr/>
        </p:nvSpPr>
        <p:spPr>
          <a:xfrm>
            <a:off x="2117824" y="2163366"/>
            <a:ext cx="7356376"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2705199" y="1835150"/>
            <a:ext cx="3316784" cy="127000"/>
          </a:xfrm>
          <a:prstGeom prst="roundRect">
            <a:avLst>
              <a:gd name="adj" fmla="val 25000"/>
            </a:avLst>
          </a:prstGeom>
          <a:solidFill>
            <a:srgbClr val="EBF1F2"/>
          </a:solidFill>
          <a:ln>
            <a:noFill/>
          </a:ln>
        </p:spPr>
        <p:txBody>
          <a:bodyPr rtlCol="0" anchor="ctr"/>
          <a:lstStyle/>
          <a:p>
            <a:endParaRPr lang="en-US" dirty="0"/>
          </a:p>
        </p:txBody>
      </p:sp>
      <p:sp>
        <p:nvSpPr>
          <p:cNvPr id="21" name="Shape 21"/>
          <p:cNvSpPr/>
          <p:nvPr/>
        </p:nvSpPr>
        <p:spPr>
          <a:xfrm>
            <a:off x="6691313" y="1835150"/>
            <a:ext cx="489645" cy="127000"/>
          </a:xfrm>
          <a:prstGeom prst="roundRect">
            <a:avLst>
              <a:gd name="adj" fmla="val 25000"/>
            </a:avLst>
          </a:prstGeom>
          <a:solidFill>
            <a:srgbClr val="EBF1F2"/>
          </a:solidFill>
          <a:ln>
            <a:noFill/>
          </a:ln>
        </p:spPr>
        <p:txBody>
          <a:bodyPr rtlCol="0" anchor="ctr"/>
          <a:lstStyle/>
          <a:p>
            <a:endParaRPr lang="en-US" dirty="0"/>
          </a:p>
        </p:txBody>
      </p:sp>
      <p:sp>
        <p:nvSpPr>
          <p:cNvPr id="22" name="Shape 22"/>
          <p:cNvSpPr/>
          <p:nvPr/>
        </p:nvSpPr>
        <p:spPr>
          <a:xfrm>
            <a:off x="3222129" y="1972270"/>
            <a:ext cx="545108" cy="127000"/>
          </a:xfrm>
          <a:prstGeom prst="roundRect">
            <a:avLst>
              <a:gd name="adj" fmla="val 25000"/>
            </a:avLst>
          </a:prstGeom>
          <a:solidFill>
            <a:srgbClr val="EBF1F2"/>
          </a:solidFill>
          <a:ln>
            <a:noFill/>
          </a:ln>
        </p:spPr>
        <p:txBody>
          <a:bodyPr rtlCol="0" anchor="ctr"/>
          <a:lstStyle/>
          <a:p>
            <a:endParaRPr lang="en-US" dirty="0"/>
          </a:p>
        </p:txBody>
      </p:sp>
      <p:sp>
        <p:nvSpPr>
          <p:cNvPr id="23" name="Shape 23"/>
          <p:cNvSpPr/>
          <p:nvPr/>
        </p:nvSpPr>
        <p:spPr>
          <a:xfrm>
            <a:off x="9474200" y="2163366"/>
            <a:ext cx="1003300" cy="6350"/>
          </a:xfrm>
          <a:prstGeom prst="rect">
            <a:avLst/>
          </a:prstGeom>
          <a:solidFill>
            <a:srgbClr val="EBF1F2"/>
          </a:solidFill>
          <a:ln>
            <a:noFill/>
          </a:ln>
        </p:spPr>
        <p:txBody>
          <a:bodyPr rtlCol="0" anchor="ctr"/>
          <a:lstStyle/>
          <a:p>
            <a:endParaRPr lang="en-US" dirty="0"/>
          </a:p>
        </p:txBody>
      </p:sp>
      <p:sp>
        <p:nvSpPr>
          <p:cNvPr id="24" name="Shape 24"/>
          <p:cNvSpPr/>
          <p:nvPr/>
        </p:nvSpPr>
        <p:spPr>
          <a:xfrm>
            <a:off x="9563100" y="1835150"/>
            <a:ext cx="825500" cy="165100"/>
          </a:xfrm>
          <a:prstGeom prst="roundRect">
            <a:avLst>
              <a:gd name="adj" fmla="val 50000"/>
            </a:avLst>
          </a:prstGeom>
          <a:solidFill>
            <a:srgbClr val="EBF1F2"/>
          </a:solidFill>
          <a:ln>
            <a:noFill/>
          </a:ln>
        </p:spPr>
        <p:txBody>
          <a:bodyPr rtlCol="0" anchor="ctr"/>
          <a:lstStyle/>
          <a:p>
            <a:endParaRPr lang="en-US" dirty="0"/>
          </a:p>
        </p:txBody>
      </p:sp>
      <p:sp>
        <p:nvSpPr>
          <p:cNvPr id="25" name="Shape 25"/>
          <p:cNvSpPr/>
          <p:nvPr/>
        </p:nvSpPr>
        <p:spPr>
          <a:xfrm>
            <a:off x="9566275" y="1838325"/>
            <a:ext cx="819150" cy="158750"/>
          </a:xfrm>
          <a:prstGeom prst="roundRect">
            <a:avLst>
              <a:gd name="adj" fmla="val 50000"/>
            </a:avLst>
          </a:prstGeom>
          <a:noFill/>
          <a:ln w="6350">
            <a:solidFill>
              <a:srgbClr val="D9E4E5"/>
            </a:solidFill>
            <a:miter lim="800000"/>
          </a:ln>
        </p:spPr>
        <p:txBody>
          <a:bodyPr rtlCol="0" anchor="ctr"/>
          <a:lstStyle/>
          <a:p>
            <a:endParaRPr lang="en-US" dirty="0"/>
          </a:p>
        </p:txBody>
      </p:sp>
      <p:sp>
        <p:nvSpPr>
          <p:cNvPr id="26" name="Shape 26"/>
          <p:cNvSpPr/>
          <p:nvPr/>
        </p:nvSpPr>
        <p:spPr>
          <a:xfrm>
            <a:off x="10477500" y="2163366"/>
            <a:ext cx="1206500" cy="6350"/>
          </a:xfrm>
          <a:prstGeom prst="rect">
            <a:avLst/>
          </a:prstGeom>
          <a:solidFill>
            <a:srgbClr val="EBF1F2"/>
          </a:solidFill>
          <a:ln>
            <a:noFill/>
          </a:ln>
        </p:spPr>
        <p:txBody>
          <a:bodyPr rtlCol="0" anchor="ctr"/>
          <a:lstStyle/>
          <a:p>
            <a:endParaRPr lang="en-US" dirty="0"/>
          </a:p>
        </p:txBody>
      </p:sp>
      <p:sp>
        <p:nvSpPr>
          <p:cNvPr id="27" name="Shape 27"/>
          <p:cNvSpPr/>
          <p:nvPr/>
        </p:nvSpPr>
        <p:spPr>
          <a:xfrm>
            <a:off x="508000" y="2449116"/>
            <a:ext cx="1609824" cy="6350"/>
          </a:xfrm>
          <a:prstGeom prst="rect">
            <a:avLst/>
          </a:prstGeom>
          <a:solidFill>
            <a:srgbClr val="EBF1F2"/>
          </a:solidFill>
          <a:ln>
            <a:noFill/>
          </a:ln>
        </p:spPr>
        <p:txBody>
          <a:bodyPr rtlCol="0" anchor="ctr"/>
          <a:lstStyle/>
          <a:p>
            <a:endParaRPr lang="en-US" dirty="0"/>
          </a:p>
        </p:txBody>
      </p:sp>
      <p:sp>
        <p:nvSpPr>
          <p:cNvPr id="28" name="Shape 28"/>
          <p:cNvSpPr/>
          <p:nvPr/>
        </p:nvSpPr>
        <p:spPr>
          <a:xfrm>
            <a:off x="596900" y="2230041"/>
            <a:ext cx="933152" cy="127000"/>
          </a:xfrm>
          <a:prstGeom prst="roundRect">
            <a:avLst>
              <a:gd name="adj" fmla="val 25000"/>
            </a:avLst>
          </a:prstGeom>
          <a:solidFill>
            <a:srgbClr val="EBF1F2"/>
          </a:solidFill>
          <a:ln>
            <a:noFill/>
          </a:ln>
        </p:spPr>
        <p:txBody>
          <a:bodyPr rtlCol="0" anchor="ctr"/>
          <a:lstStyle/>
          <a:p>
            <a:endParaRPr lang="en-US" dirty="0"/>
          </a:p>
        </p:txBody>
      </p:sp>
      <p:sp>
        <p:nvSpPr>
          <p:cNvPr id="29" name="Shape 29"/>
          <p:cNvSpPr/>
          <p:nvPr/>
        </p:nvSpPr>
        <p:spPr>
          <a:xfrm>
            <a:off x="2117824" y="2449116"/>
            <a:ext cx="7356376" cy="6350"/>
          </a:xfrm>
          <a:prstGeom prst="rect">
            <a:avLst/>
          </a:prstGeom>
          <a:solidFill>
            <a:srgbClr val="EBF1F2"/>
          </a:solidFill>
          <a:ln>
            <a:noFill/>
          </a:ln>
        </p:spPr>
        <p:txBody>
          <a:bodyPr rtlCol="0" anchor="ctr"/>
          <a:lstStyle/>
          <a:p>
            <a:endParaRPr lang="en-US" dirty="0"/>
          </a:p>
        </p:txBody>
      </p:sp>
      <p:sp>
        <p:nvSpPr>
          <p:cNvPr id="30" name="Shape 30"/>
          <p:cNvSpPr/>
          <p:nvPr/>
        </p:nvSpPr>
        <p:spPr>
          <a:xfrm>
            <a:off x="5915223" y="2230041"/>
            <a:ext cx="545108" cy="127000"/>
          </a:xfrm>
          <a:prstGeom prst="roundRect">
            <a:avLst>
              <a:gd name="adj" fmla="val 25000"/>
            </a:avLst>
          </a:prstGeom>
          <a:solidFill>
            <a:srgbClr val="EBF1F2"/>
          </a:solidFill>
          <a:ln>
            <a:noFill/>
          </a:ln>
        </p:spPr>
        <p:txBody>
          <a:bodyPr rtlCol="0" anchor="ctr"/>
          <a:lstStyle/>
          <a:p>
            <a:endParaRPr lang="en-US" dirty="0"/>
          </a:p>
        </p:txBody>
      </p:sp>
      <p:sp>
        <p:nvSpPr>
          <p:cNvPr id="31" name="Shape 31"/>
          <p:cNvSpPr/>
          <p:nvPr/>
        </p:nvSpPr>
        <p:spPr>
          <a:xfrm>
            <a:off x="9474200" y="2449116"/>
            <a:ext cx="1003300" cy="6350"/>
          </a:xfrm>
          <a:prstGeom prst="rect">
            <a:avLst/>
          </a:prstGeom>
          <a:solidFill>
            <a:srgbClr val="EBF1F2"/>
          </a:solidFill>
          <a:ln>
            <a:noFill/>
          </a:ln>
        </p:spPr>
        <p:txBody>
          <a:bodyPr rtlCol="0" anchor="ctr"/>
          <a:lstStyle/>
          <a:p>
            <a:endParaRPr lang="en-US" dirty="0"/>
          </a:p>
        </p:txBody>
      </p:sp>
      <p:sp>
        <p:nvSpPr>
          <p:cNvPr id="32" name="Shape 32"/>
          <p:cNvSpPr/>
          <p:nvPr/>
        </p:nvSpPr>
        <p:spPr>
          <a:xfrm>
            <a:off x="9563100" y="2230041"/>
            <a:ext cx="825500" cy="165100"/>
          </a:xfrm>
          <a:prstGeom prst="roundRect">
            <a:avLst>
              <a:gd name="adj" fmla="val 50000"/>
            </a:avLst>
          </a:prstGeom>
          <a:solidFill>
            <a:srgbClr val="EBF1F2"/>
          </a:solidFill>
          <a:ln>
            <a:noFill/>
          </a:ln>
        </p:spPr>
        <p:txBody>
          <a:bodyPr rtlCol="0" anchor="ctr"/>
          <a:lstStyle/>
          <a:p>
            <a:endParaRPr lang="en-US" dirty="0"/>
          </a:p>
        </p:txBody>
      </p:sp>
      <p:sp>
        <p:nvSpPr>
          <p:cNvPr id="33" name="Shape 33"/>
          <p:cNvSpPr/>
          <p:nvPr/>
        </p:nvSpPr>
        <p:spPr>
          <a:xfrm>
            <a:off x="9566275" y="2233216"/>
            <a:ext cx="819150" cy="158750"/>
          </a:xfrm>
          <a:prstGeom prst="roundRect">
            <a:avLst>
              <a:gd name="adj" fmla="val 50000"/>
            </a:avLst>
          </a:prstGeom>
          <a:noFill/>
          <a:ln w="6350">
            <a:solidFill>
              <a:srgbClr val="D9E4E5"/>
            </a:solidFill>
            <a:miter lim="800000"/>
          </a:ln>
        </p:spPr>
        <p:txBody>
          <a:bodyPr rtlCol="0" anchor="ctr"/>
          <a:lstStyle/>
          <a:p>
            <a:endParaRPr lang="en-US" dirty="0"/>
          </a:p>
        </p:txBody>
      </p:sp>
      <p:sp>
        <p:nvSpPr>
          <p:cNvPr id="34" name="Shape 34"/>
          <p:cNvSpPr/>
          <p:nvPr/>
        </p:nvSpPr>
        <p:spPr>
          <a:xfrm>
            <a:off x="10477500" y="2449116"/>
            <a:ext cx="1206500" cy="6350"/>
          </a:xfrm>
          <a:prstGeom prst="rect">
            <a:avLst/>
          </a:prstGeom>
          <a:solidFill>
            <a:srgbClr val="EBF1F2"/>
          </a:solidFill>
          <a:ln>
            <a:noFill/>
          </a:ln>
        </p:spPr>
        <p:txBody>
          <a:bodyPr rtlCol="0" anchor="ctr"/>
          <a:lstStyle/>
          <a:p>
            <a:endParaRPr lang="en-US" dirty="0"/>
          </a:p>
        </p:txBody>
      </p:sp>
      <p:sp>
        <p:nvSpPr>
          <p:cNvPr id="35" name="Shape 35"/>
          <p:cNvSpPr/>
          <p:nvPr/>
        </p:nvSpPr>
        <p:spPr>
          <a:xfrm>
            <a:off x="508000" y="2844006"/>
            <a:ext cx="1609824" cy="6350"/>
          </a:xfrm>
          <a:prstGeom prst="rect">
            <a:avLst/>
          </a:prstGeom>
          <a:solidFill>
            <a:srgbClr val="EBF1F2"/>
          </a:solidFill>
          <a:ln>
            <a:noFill/>
          </a:ln>
        </p:spPr>
        <p:txBody>
          <a:bodyPr rtlCol="0" anchor="ctr"/>
          <a:lstStyle/>
          <a:p>
            <a:endParaRPr lang="en-US" dirty="0"/>
          </a:p>
        </p:txBody>
      </p:sp>
      <p:sp>
        <p:nvSpPr>
          <p:cNvPr id="36" name="Shape 36"/>
          <p:cNvSpPr/>
          <p:nvPr/>
        </p:nvSpPr>
        <p:spPr>
          <a:xfrm>
            <a:off x="596900" y="2515791"/>
            <a:ext cx="1432024" cy="127000"/>
          </a:xfrm>
          <a:prstGeom prst="roundRect">
            <a:avLst>
              <a:gd name="adj" fmla="val 25000"/>
            </a:avLst>
          </a:prstGeom>
          <a:solidFill>
            <a:srgbClr val="EBF1F2"/>
          </a:solidFill>
          <a:ln>
            <a:noFill/>
          </a:ln>
        </p:spPr>
        <p:txBody>
          <a:bodyPr rtlCol="0" anchor="ctr"/>
          <a:lstStyle/>
          <a:p>
            <a:endParaRPr lang="en-US" dirty="0"/>
          </a:p>
        </p:txBody>
      </p:sp>
      <p:sp>
        <p:nvSpPr>
          <p:cNvPr id="37" name="Shape 37"/>
          <p:cNvSpPr/>
          <p:nvPr/>
        </p:nvSpPr>
        <p:spPr>
          <a:xfrm>
            <a:off x="2117824" y="2844006"/>
            <a:ext cx="7356376" cy="6350"/>
          </a:xfrm>
          <a:prstGeom prst="rect">
            <a:avLst/>
          </a:prstGeom>
          <a:solidFill>
            <a:srgbClr val="EBF1F2"/>
          </a:solidFill>
          <a:ln>
            <a:noFill/>
          </a:ln>
        </p:spPr>
        <p:txBody>
          <a:bodyPr rtlCol="0" anchor="ctr"/>
          <a:lstStyle/>
          <a:p>
            <a:endParaRPr lang="en-US" dirty="0"/>
          </a:p>
        </p:txBody>
      </p:sp>
      <p:sp>
        <p:nvSpPr>
          <p:cNvPr id="38" name="Shape 38"/>
          <p:cNvSpPr/>
          <p:nvPr/>
        </p:nvSpPr>
        <p:spPr>
          <a:xfrm>
            <a:off x="2510135" y="2515791"/>
            <a:ext cx="1099443" cy="127000"/>
          </a:xfrm>
          <a:prstGeom prst="roundRect">
            <a:avLst>
              <a:gd name="adj" fmla="val 25000"/>
            </a:avLst>
          </a:prstGeom>
          <a:solidFill>
            <a:srgbClr val="EBF1F2"/>
          </a:solidFill>
          <a:ln>
            <a:noFill/>
          </a:ln>
        </p:spPr>
        <p:txBody>
          <a:bodyPr rtlCol="0" anchor="ctr"/>
          <a:lstStyle/>
          <a:p>
            <a:endParaRPr lang="en-US" dirty="0"/>
          </a:p>
        </p:txBody>
      </p:sp>
      <p:sp>
        <p:nvSpPr>
          <p:cNvPr id="39" name="Shape 39"/>
          <p:cNvSpPr/>
          <p:nvPr/>
        </p:nvSpPr>
        <p:spPr>
          <a:xfrm>
            <a:off x="2206724" y="2652911"/>
            <a:ext cx="489645" cy="127000"/>
          </a:xfrm>
          <a:prstGeom prst="roundRect">
            <a:avLst>
              <a:gd name="adj" fmla="val 25000"/>
            </a:avLst>
          </a:prstGeom>
          <a:solidFill>
            <a:srgbClr val="EBF1F2"/>
          </a:solidFill>
          <a:ln>
            <a:noFill/>
          </a:ln>
        </p:spPr>
        <p:txBody>
          <a:bodyPr rtlCol="0" anchor="ctr"/>
          <a:lstStyle/>
          <a:p>
            <a:endParaRPr lang="en-US" dirty="0"/>
          </a:p>
        </p:txBody>
      </p:sp>
      <p:sp>
        <p:nvSpPr>
          <p:cNvPr id="40" name="Shape 40"/>
          <p:cNvSpPr/>
          <p:nvPr/>
        </p:nvSpPr>
        <p:spPr>
          <a:xfrm>
            <a:off x="9474200" y="2844006"/>
            <a:ext cx="1003300" cy="6350"/>
          </a:xfrm>
          <a:prstGeom prst="rect">
            <a:avLst/>
          </a:prstGeom>
          <a:solidFill>
            <a:srgbClr val="EBF1F2"/>
          </a:solidFill>
          <a:ln>
            <a:noFill/>
          </a:ln>
        </p:spPr>
        <p:txBody>
          <a:bodyPr rtlCol="0" anchor="ctr"/>
          <a:lstStyle/>
          <a:p>
            <a:endParaRPr lang="en-US" dirty="0"/>
          </a:p>
        </p:txBody>
      </p:sp>
      <p:sp>
        <p:nvSpPr>
          <p:cNvPr id="41" name="Shape 41"/>
          <p:cNvSpPr/>
          <p:nvPr/>
        </p:nvSpPr>
        <p:spPr>
          <a:xfrm>
            <a:off x="9563100" y="2515791"/>
            <a:ext cx="825500" cy="165100"/>
          </a:xfrm>
          <a:prstGeom prst="roundRect">
            <a:avLst>
              <a:gd name="adj" fmla="val 50000"/>
            </a:avLst>
          </a:prstGeom>
          <a:solidFill>
            <a:srgbClr val="EBF1F2"/>
          </a:solidFill>
          <a:ln>
            <a:noFill/>
          </a:ln>
        </p:spPr>
        <p:txBody>
          <a:bodyPr rtlCol="0" anchor="ctr"/>
          <a:lstStyle/>
          <a:p>
            <a:endParaRPr lang="en-US" dirty="0"/>
          </a:p>
        </p:txBody>
      </p:sp>
      <p:sp>
        <p:nvSpPr>
          <p:cNvPr id="42" name="Shape 42"/>
          <p:cNvSpPr/>
          <p:nvPr/>
        </p:nvSpPr>
        <p:spPr>
          <a:xfrm>
            <a:off x="9566275" y="2518966"/>
            <a:ext cx="819150" cy="158750"/>
          </a:xfrm>
          <a:prstGeom prst="roundRect">
            <a:avLst>
              <a:gd name="adj" fmla="val 50000"/>
            </a:avLst>
          </a:prstGeom>
          <a:noFill/>
          <a:ln w="6350">
            <a:solidFill>
              <a:srgbClr val="D9E4E5"/>
            </a:solidFill>
            <a:miter lim="800000"/>
          </a:ln>
        </p:spPr>
        <p:txBody>
          <a:bodyPr rtlCol="0" anchor="ctr"/>
          <a:lstStyle/>
          <a:p>
            <a:endParaRPr lang="en-US" dirty="0"/>
          </a:p>
        </p:txBody>
      </p:sp>
      <p:sp>
        <p:nvSpPr>
          <p:cNvPr id="43" name="Shape 43"/>
          <p:cNvSpPr/>
          <p:nvPr/>
        </p:nvSpPr>
        <p:spPr>
          <a:xfrm>
            <a:off x="10477500" y="2844006"/>
            <a:ext cx="1206500" cy="6350"/>
          </a:xfrm>
          <a:prstGeom prst="rect">
            <a:avLst/>
          </a:prstGeom>
          <a:solidFill>
            <a:srgbClr val="EBF1F2"/>
          </a:solidFill>
          <a:ln>
            <a:noFill/>
          </a:ln>
        </p:spPr>
        <p:txBody>
          <a:bodyPr rtlCol="0" anchor="ctr"/>
          <a:lstStyle/>
          <a:p>
            <a:endParaRPr lang="en-US" dirty="0"/>
          </a:p>
        </p:txBody>
      </p:sp>
      <p:sp>
        <p:nvSpPr>
          <p:cNvPr id="44" name="Shape 44"/>
          <p:cNvSpPr/>
          <p:nvPr/>
        </p:nvSpPr>
        <p:spPr>
          <a:xfrm>
            <a:off x="508000" y="3238897"/>
            <a:ext cx="1609824" cy="6350"/>
          </a:xfrm>
          <a:prstGeom prst="rect">
            <a:avLst/>
          </a:prstGeom>
          <a:solidFill>
            <a:srgbClr val="EBF1F2"/>
          </a:solidFill>
          <a:ln>
            <a:noFill/>
          </a:ln>
        </p:spPr>
        <p:txBody>
          <a:bodyPr rtlCol="0" anchor="ctr"/>
          <a:lstStyle/>
          <a:p>
            <a:endParaRPr lang="en-US" dirty="0"/>
          </a:p>
        </p:txBody>
      </p:sp>
      <p:sp>
        <p:nvSpPr>
          <p:cNvPr id="45" name="Shape 45"/>
          <p:cNvSpPr/>
          <p:nvPr/>
        </p:nvSpPr>
        <p:spPr>
          <a:xfrm>
            <a:off x="596900" y="2910681"/>
            <a:ext cx="1154906" cy="127000"/>
          </a:xfrm>
          <a:prstGeom prst="roundRect">
            <a:avLst>
              <a:gd name="adj" fmla="val 25000"/>
            </a:avLst>
          </a:prstGeom>
          <a:solidFill>
            <a:srgbClr val="EBF1F2"/>
          </a:solidFill>
          <a:ln>
            <a:noFill/>
          </a:ln>
        </p:spPr>
        <p:txBody>
          <a:bodyPr rtlCol="0" anchor="ctr"/>
          <a:lstStyle/>
          <a:p>
            <a:endParaRPr lang="en-US" dirty="0"/>
          </a:p>
        </p:txBody>
      </p:sp>
      <p:sp>
        <p:nvSpPr>
          <p:cNvPr id="46" name="Shape 46"/>
          <p:cNvSpPr/>
          <p:nvPr/>
        </p:nvSpPr>
        <p:spPr>
          <a:xfrm>
            <a:off x="2117824" y="3238897"/>
            <a:ext cx="7356376" cy="6350"/>
          </a:xfrm>
          <a:prstGeom prst="rect">
            <a:avLst/>
          </a:prstGeom>
          <a:solidFill>
            <a:srgbClr val="EBF1F2"/>
          </a:solidFill>
          <a:ln>
            <a:noFill/>
          </a:ln>
        </p:spPr>
        <p:txBody>
          <a:bodyPr rtlCol="0" anchor="ctr"/>
          <a:lstStyle/>
          <a:p>
            <a:endParaRPr lang="en-US" dirty="0"/>
          </a:p>
        </p:txBody>
      </p:sp>
      <p:sp>
        <p:nvSpPr>
          <p:cNvPr id="47" name="Shape 47"/>
          <p:cNvSpPr/>
          <p:nvPr/>
        </p:nvSpPr>
        <p:spPr>
          <a:xfrm>
            <a:off x="5282605" y="2910681"/>
            <a:ext cx="434280" cy="127000"/>
          </a:xfrm>
          <a:prstGeom prst="roundRect">
            <a:avLst>
              <a:gd name="adj" fmla="val 25000"/>
            </a:avLst>
          </a:prstGeom>
          <a:solidFill>
            <a:srgbClr val="EBF1F2"/>
          </a:solidFill>
          <a:ln>
            <a:noFill/>
          </a:ln>
        </p:spPr>
        <p:txBody>
          <a:bodyPr rtlCol="0" anchor="ctr"/>
          <a:lstStyle/>
          <a:p>
            <a:endParaRPr lang="en-US" dirty="0"/>
          </a:p>
        </p:txBody>
      </p:sp>
      <p:sp>
        <p:nvSpPr>
          <p:cNvPr id="48" name="Shape 48"/>
          <p:cNvSpPr/>
          <p:nvPr/>
        </p:nvSpPr>
        <p:spPr>
          <a:xfrm>
            <a:off x="6255147" y="2910681"/>
            <a:ext cx="489645" cy="127000"/>
          </a:xfrm>
          <a:prstGeom prst="roundRect">
            <a:avLst>
              <a:gd name="adj" fmla="val 25000"/>
            </a:avLst>
          </a:prstGeom>
          <a:solidFill>
            <a:srgbClr val="EBF1F2"/>
          </a:solidFill>
          <a:ln>
            <a:noFill/>
          </a:ln>
        </p:spPr>
        <p:txBody>
          <a:bodyPr rtlCol="0" anchor="ctr"/>
          <a:lstStyle/>
          <a:p>
            <a:endParaRPr lang="en-US" dirty="0"/>
          </a:p>
        </p:txBody>
      </p:sp>
      <p:sp>
        <p:nvSpPr>
          <p:cNvPr id="49" name="Shape 49"/>
          <p:cNvSpPr/>
          <p:nvPr/>
        </p:nvSpPr>
        <p:spPr>
          <a:xfrm>
            <a:off x="6794500" y="2910681"/>
            <a:ext cx="489645" cy="127000"/>
          </a:xfrm>
          <a:prstGeom prst="roundRect">
            <a:avLst>
              <a:gd name="adj" fmla="val 25000"/>
            </a:avLst>
          </a:prstGeom>
          <a:solidFill>
            <a:srgbClr val="EBF1F2"/>
          </a:solidFill>
          <a:ln>
            <a:noFill/>
          </a:ln>
        </p:spPr>
        <p:txBody>
          <a:bodyPr rtlCol="0" anchor="ctr"/>
          <a:lstStyle/>
          <a:p>
            <a:endParaRPr lang="en-US" dirty="0"/>
          </a:p>
        </p:txBody>
      </p:sp>
      <p:sp>
        <p:nvSpPr>
          <p:cNvPr id="50" name="Shape 50"/>
          <p:cNvSpPr/>
          <p:nvPr/>
        </p:nvSpPr>
        <p:spPr>
          <a:xfrm>
            <a:off x="9474200" y="3238897"/>
            <a:ext cx="1003300" cy="6350"/>
          </a:xfrm>
          <a:prstGeom prst="rect">
            <a:avLst/>
          </a:prstGeom>
          <a:solidFill>
            <a:srgbClr val="EBF1F2"/>
          </a:solidFill>
          <a:ln>
            <a:noFill/>
          </a:ln>
        </p:spPr>
        <p:txBody>
          <a:bodyPr rtlCol="0" anchor="ctr"/>
          <a:lstStyle/>
          <a:p>
            <a:endParaRPr lang="en-US" dirty="0"/>
          </a:p>
        </p:txBody>
      </p:sp>
      <p:sp>
        <p:nvSpPr>
          <p:cNvPr id="51" name="Shape 51"/>
          <p:cNvSpPr/>
          <p:nvPr/>
        </p:nvSpPr>
        <p:spPr>
          <a:xfrm>
            <a:off x="9563100" y="2910681"/>
            <a:ext cx="825500" cy="165100"/>
          </a:xfrm>
          <a:prstGeom prst="roundRect">
            <a:avLst>
              <a:gd name="adj" fmla="val 50000"/>
            </a:avLst>
          </a:prstGeom>
          <a:solidFill>
            <a:srgbClr val="007B85">
              <a:alpha val="7000"/>
            </a:srgbClr>
          </a:solidFill>
          <a:ln>
            <a:noFill/>
          </a:ln>
        </p:spPr>
        <p:txBody>
          <a:bodyPr rtlCol="0" anchor="ctr"/>
          <a:lstStyle/>
          <a:p>
            <a:endParaRPr lang="en-US" dirty="0"/>
          </a:p>
        </p:txBody>
      </p:sp>
      <p:sp>
        <p:nvSpPr>
          <p:cNvPr id="52" name="Shape 52"/>
          <p:cNvSpPr/>
          <p:nvPr/>
        </p:nvSpPr>
        <p:spPr>
          <a:xfrm>
            <a:off x="9566275" y="2913856"/>
            <a:ext cx="819150" cy="158750"/>
          </a:xfrm>
          <a:prstGeom prst="roundRect">
            <a:avLst>
              <a:gd name="adj" fmla="val 50000"/>
            </a:avLst>
          </a:prstGeom>
          <a:noFill/>
          <a:ln w="6350">
            <a:solidFill>
              <a:srgbClr val="007B85"/>
            </a:solidFill>
            <a:miter lim="800000"/>
          </a:ln>
        </p:spPr>
        <p:txBody>
          <a:bodyPr rtlCol="0" anchor="ctr"/>
          <a:lstStyle/>
          <a:p>
            <a:endParaRPr lang="en-US" dirty="0"/>
          </a:p>
        </p:txBody>
      </p:sp>
      <p:sp>
        <p:nvSpPr>
          <p:cNvPr id="53" name="Shape 53"/>
          <p:cNvSpPr/>
          <p:nvPr/>
        </p:nvSpPr>
        <p:spPr>
          <a:xfrm>
            <a:off x="10477500" y="3238897"/>
            <a:ext cx="1206500" cy="6350"/>
          </a:xfrm>
          <a:prstGeom prst="rect">
            <a:avLst/>
          </a:prstGeom>
          <a:solidFill>
            <a:srgbClr val="EBF1F2"/>
          </a:solidFill>
          <a:ln>
            <a:noFill/>
          </a:ln>
        </p:spPr>
        <p:txBody>
          <a:bodyPr rtlCol="0" anchor="ctr"/>
          <a:lstStyle/>
          <a:p>
            <a:endParaRPr lang="en-US" dirty="0"/>
          </a:p>
        </p:txBody>
      </p:sp>
      <p:sp>
        <p:nvSpPr>
          <p:cNvPr id="54" name="Shape 54"/>
          <p:cNvSpPr/>
          <p:nvPr/>
        </p:nvSpPr>
        <p:spPr>
          <a:xfrm>
            <a:off x="508000" y="3633788"/>
            <a:ext cx="1609824" cy="6350"/>
          </a:xfrm>
          <a:prstGeom prst="rect">
            <a:avLst/>
          </a:prstGeom>
          <a:solidFill>
            <a:srgbClr val="EBF1F2"/>
          </a:solidFill>
          <a:ln>
            <a:noFill/>
          </a:ln>
        </p:spPr>
        <p:txBody>
          <a:bodyPr rtlCol="0" anchor="ctr"/>
          <a:lstStyle/>
          <a:p>
            <a:endParaRPr lang="en-US" dirty="0"/>
          </a:p>
        </p:txBody>
      </p:sp>
      <p:sp>
        <p:nvSpPr>
          <p:cNvPr id="55" name="Shape 55"/>
          <p:cNvSpPr/>
          <p:nvPr/>
        </p:nvSpPr>
        <p:spPr>
          <a:xfrm>
            <a:off x="596900" y="3305572"/>
            <a:ext cx="877689" cy="127000"/>
          </a:xfrm>
          <a:prstGeom prst="roundRect">
            <a:avLst>
              <a:gd name="adj" fmla="val 25000"/>
            </a:avLst>
          </a:prstGeom>
          <a:solidFill>
            <a:srgbClr val="EBF1F2"/>
          </a:solidFill>
          <a:ln>
            <a:noFill/>
          </a:ln>
        </p:spPr>
        <p:txBody>
          <a:bodyPr rtlCol="0" anchor="ctr"/>
          <a:lstStyle/>
          <a:p>
            <a:endParaRPr lang="en-US" dirty="0"/>
          </a:p>
        </p:txBody>
      </p:sp>
      <p:sp>
        <p:nvSpPr>
          <p:cNvPr id="56" name="Shape 56"/>
          <p:cNvSpPr/>
          <p:nvPr/>
        </p:nvSpPr>
        <p:spPr>
          <a:xfrm>
            <a:off x="2117824" y="3633788"/>
            <a:ext cx="7356376" cy="6350"/>
          </a:xfrm>
          <a:prstGeom prst="rect">
            <a:avLst/>
          </a:prstGeom>
          <a:solidFill>
            <a:srgbClr val="EBF1F2"/>
          </a:solidFill>
          <a:ln>
            <a:noFill/>
          </a:ln>
        </p:spPr>
        <p:txBody>
          <a:bodyPr rtlCol="0" anchor="ctr"/>
          <a:lstStyle/>
          <a:p>
            <a:endParaRPr lang="en-US" dirty="0"/>
          </a:p>
        </p:txBody>
      </p:sp>
      <p:sp>
        <p:nvSpPr>
          <p:cNvPr id="57" name="Shape 57"/>
          <p:cNvSpPr/>
          <p:nvPr/>
        </p:nvSpPr>
        <p:spPr>
          <a:xfrm>
            <a:off x="3527227" y="3305572"/>
            <a:ext cx="933152" cy="127000"/>
          </a:xfrm>
          <a:prstGeom prst="roundRect">
            <a:avLst>
              <a:gd name="adj" fmla="val 25000"/>
            </a:avLst>
          </a:prstGeom>
          <a:solidFill>
            <a:srgbClr val="EBF1F2"/>
          </a:solidFill>
          <a:ln>
            <a:noFill/>
          </a:ln>
        </p:spPr>
        <p:txBody>
          <a:bodyPr rtlCol="0" anchor="ctr"/>
          <a:lstStyle/>
          <a:p>
            <a:endParaRPr lang="en-US" dirty="0"/>
          </a:p>
        </p:txBody>
      </p:sp>
      <p:sp>
        <p:nvSpPr>
          <p:cNvPr id="58" name="Shape 58"/>
          <p:cNvSpPr/>
          <p:nvPr/>
        </p:nvSpPr>
        <p:spPr>
          <a:xfrm>
            <a:off x="9474200" y="3633788"/>
            <a:ext cx="1003300" cy="6350"/>
          </a:xfrm>
          <a:prstGeom prst="rect">
            <a:avLst/>
          </a:prstGeom>
          <a:solidFill>
            <a:srgbClr val="EBF1F2"/>
          </a:solidFill>
          <a:ln>
            <a:noFill/>
          </a:ln>
        </p:spPr>
        <p:txBody>
          <a:bodyPr rtlCol="0" anchor="ctr"/>
          <a:lstStyle/>
          <a:p>
            <a:endParaRPr lang="en-US" dirty="0"/>
          </a:p>
        </p:txBody>
      </p:sp>
      <p:sp>
        <p:nvSpPr>
          <p:cNvPr id="59" name="Shape 59"/>
          <p:cNvSpPr/>
          <p:nvPr/>
        </p:nvSpPr>
        <p:spPr>
          <a:xfrm>
            <a:off x="9563100" y="3305572"/>
            <a:ext cx="825500" cy="165100"/>
          </a:xfrm>
          <a:prstGeom prst="roundRect">
            <a:avLst>
              <a:gd name="adj" fmla="val 50000"/>
            </a:avLst>
          </a:prstGeom>
          <a:solidFill>
            <a:srgbClr val="007B85">
              <a:alpha val="7000"/>
            </a:srgbClr>
          </a:solidFill>
          <a:ln>
            <a:noFill/>
          </a:ln>
        </p:spPr>
        <p:txBody>
          <a:bodyPr rtlCol="0" anchor="ctr"/>
          <a:lstStyle/>
          <a:p>
            <a:endParaRPr lang="en-US" dirty="0"/>
          </a:p>
        </p:txBody>
      </p:sp>
      <p:sp>
        <p:nvSpPr>
          <p:cNvPr id="60" name="Shape 60"/>
          <p:cNvSpPr/>
          <p:nvPr/>
        </p:nvSpPr>
        <p:spPr>
          <a:xfrm>
            <a:off x="9566275" y="3308747"/>
            <a:ext cx="819150" cy="158750"/>
          </a:xfrm>
          <a:prstGeom prst="roundRect">
            <a:avLst>
              <a:gd name="adj" fmla="val 50000"/>
            </a:avLst>
          </a:prstGeom>
          <a:noFill/>
          <a:ln w="6350">
            <a:solidFill>
              <a:srgbClr val="007B85"/>
            </a:solidFill>
            <a:miter lim="800000"/>
          </a:ln>
        </p:spPr>
        <p:txBody>
          <a:bodyPr rtlCol="0" anchor="ctr"/>
          <a:lstStyle/>
          <a:p>
            <a:endParaRPr lang="en-US" dirty="0"/>
          </a:p>
        </p:txBody>
      </p:sp>
      <p:sp>
        <p:nvSpPr>
          <p:cNvPr id="61" name="Shape 61"/>
          <p:cNvSpPr/>
          <p:nvPr/>
        </p:nvSpPr>
        <p:spPr>
          <a:xfrm>
            <a:off x="10477500" y="3633788"/>
            <a:ext cx="1206500" cy="6350"/>
          </a:xfrm>
          <a:prstGeom prst="rect">
            <a:avLst/>
          </a:prstGeom>
          <a:solidFill>
            <a:srgbClr val="EBF1F2"/>
          </a:solidFill>
          <a:ln>
            <a:noFill/>
          </a:ln>
        </p:spPr>
        <p:txBody>
          <a:bodyPr rtlCol="0" anchor="ctr"/>
          <a:lstStyle/>
          <a:p>
            <a:endParaRPr lang="en-US" dirty="0"/>
          </a:p>
        </p:txBody>
      </p:sp>
      <p:sp>
        <p:nvSpPr>
          <p:cNvPr id="62" name="Shape 62"/>
          <p:cNvSpPr/>
          <p:nvPr/>
        </p:nvSpPr>
        <p:spPr>
          <a:xfrm>
            <a:off x="508000" y="3919538"/>
            <a:ext cx="1609824" cy="6350"/>
          </a:xfrm>
          <a:prstGeom prst="rect">
            <a:avLst/>
          </a:prstGeom>
          <a:solidFill>
            <a:srgbClr val="EBF1F2"/>
          </a:solidFill>
          <a:ln>
            <a:noFill/>
          </a:ln>
        </p:spPr>
        <p:txBody>
          <a:bodyPr rtlCol="0" anchor="ctr"/>
          <a:lstStyle/>
          <a:p>
            <a:endParaRPr lang="en-US" dirty="0"/>
          </a:p>
        </p:txBody>
      </p:sp>
      <p:sp>
        <p:nvSpPr>
          <p:cNvPr id="63" name="Shape 63"/>
          <p:cNvSpPr/>
          <p:nvPr/>
        </p:nvSpPr>
        <p:spPr>
          <a:xfrm>
            <a:off x="596900" y="3700463"/>
            <a:ext cx="1321197" cy="127000"/>
          </a:xfrm>
          <a:prstGeom prst="roundRect">
            <a:avLst>
              <a:gd name="adj" fmla="val 25000"/>
            </a:avLst>
          </a:prstGeom>
          <a:solidFill>
            <a:srgbClr val="EBF1F2"/>
          </a:solidFill>
          <a:ln>
            <a:noFill/>
          </a:ln>
        </p:spPr>
        <p:txBody>
          <a:bodyPr rtlCol="0" anchor="ctr"/>
          <a:lstStyle/>
          <a:p>
            <a:endParaRPr lang="en-US" dirty="0"/>
          </a:p>
        </p:txBody>
      </p:sp>
      <p:sp>
        <p:nvSpPr>
          <p:cNvPr id="64" name="Shape 64"/>
          <p:cNvSpPr/>
          <p:nvPr/>
        </p:nvSpPr>
        <p:spPr>
          <a:xfrm>
            <a:off x="2117824" y="3919538"/>
            <a:ext cx="7356376" cy="6350"/>
          </a:xfrm>
          <a:prstGeom prst="rect">
            <a:avLst/>
          </a:prstGeom>
          <a:solidFill>
            <a:srgbClr val="EBF1F2"/>
          </a:solidFill>
          <a:ln>
            <a:noFill/>
          </a:ln>
        </p:spPr>
        <p:txBody>
          <a:bodyPr rtlCol="0" anchor="ctr"/>
          <a:lstStyle/>
          <a:p>
            <a:endParaRPr lang="en-US" dirty="0"/>
          </a:p>
        </p:txBody>
      </p:sp>
      <p:sp>
        <p:nvSpPr>
          <p:cNvPr id="65" name="Shape 65"/>
          <p:cNvSpPr/>
          <p:nvPr/>
        </p:nvSpPr>
        <p:spPr>
          <a:xfrm>
            <a:off x="7971730" y="3700463"/>
            <a:ext cx="489645" cy="127000"/>
          </a:xfrm>
          <a:prstGeom prst="roundRect">
            <a:avLst>
              <a:gd name="adj" fmla="val 25000"/>
            </a:avLst>
          </a:prstGeom>
          <a:solidFill>
            <a:srgbClr val="EBF1F2"/>
          </a:solidFill>
          <a:ln>
            <a:noFill/>
          </a:ln>
        </p:spPr>
        <p:txBody>
          <a:bodyPr rtlCol="0" anchor="ctr"/>
          <a:lstStyle/>
          <a:p>
            <a:endParaRPr lang="en-US" dirty="0"/>
          </a:p>
        </p:txBody>
      </p:sp>
      <p:sp>
        <p:nvSpPr>
          <p:cNvPr id="66" name="Shape 66"/>
          <p:cNvSpPr/>
          <p:nvPr/>
        </p:nvSpPr>
        <p:spPr>
          <a:xfrm>
            <a:off x="9474200" y="3919538"/>
            <a:ext cx="1003300" cy="6350"/>
          </a:xfrm>
          <a:prstGeom prst="rect">
            <a:avLst/>
          </a:prstGeom>
          <a:solidFill>
            <a:srgbClr val="EBF1F2"/>
          </a:solidFill>
          <a:ln>
            <a:noFill/>
          </a:ln>
        </p:spPr>
        <p:txBody>
          <a:bodyPr rtlCol="0" anchor="ctr"/>
          <a:lstStyle/>
          <a:p>
            <a:endParaRPr lang="en-US" dirty="0"/>
          </a:p>
        </p:txBody>
      </p:sp>
      <p:sp>
        <p:nvSpPr>
          <p:cNvPr id="67" name="Shape 67"/>
          <p:cNvSpPr/>
          <p:nvPr/>
        </p:nvSpPr>
        <p:spPr>
          <a:xfrm>
            <a:off x="9563100" y="3700463"/>
            <a:ext cx="825500" cy="165100"/>
          </a:xfrm>
          <a:prstGeom prst="roundRect">
            <a:avLst>
              <a:gd name="adj" fmla="val 50000"/>
            </a:avLst>
          </a:prstGeom>
          <a:solidFill>
            <a:srgbClr val="EBF1F2"/>
          </a:solidFill>
          <a:ln>
            <a:noFill/>
          </a:ln>
        </p:spPr>
        <p:txBody>
          <a:bodyPr rtlCol="0" anchor="ctr"/>
          <a:lstStyle/>
          <a:p>
            <a:endParaRPr lang="en-US" dirty="0"/>
          </a:p>
        </p:txBody>
      </p:sp>
      <p:sp>
        <p:nvSpPr>
          <p:cNvPr id="68" name="Shape 68"/>
          <p:cNvSpPr/>
          <p:nvPr/>
        </p:nvSpPr>
        <p:spPr>
          <a:xfrm>
            <a:off x="9566275" y="3703638"/>
            <a:ext cx="819150" cy="158750"/>
          </a:xfrm>
          <a:prstGeom prst="roundRect">
            <a:avLst>
              <a:gd name="adj" fmla="val 50000"/>
            </a:avLst>
          </a:prstGeom>
          <a:noFill/>
          <a:ln w="6350">
            <a:solidFill>
              <a:srgbClr val="D9E4E5"/>
            </a:solidFill>
            <a:miter lim="800000"/>
          </a:ln>
        </p:spPr>
        <p:txBody>
          <a:bodyPr rtlCol="0" anchor="ctr"/>
          <a:lstStyle/>
          <a:p>
            <a:endParaRPr lang="en-US" dirty="0"/>
          </a:p>
        </p:txBody>
      </p:sp>
      <p:sp>
        <p:nvSpPr>
          <p:cNvPr id="69" name="Shape 69"/>
          <p:cNvSpPr/>
          <p:nvPr/>
        </p:nvSpPr>
        <p:spPr>
          <a:xfrm>
            <a:off x="10477500" y="3919538"/>
            <a:ext cx="1206500" cy="6350"/>
          </a:xfrm>
          <a:prstGeom prst="rect">
            <a:avLst/>
          </a:prstGeom>
          <a:solidFill>
            <a:srgbClr val="EBF1F2"/>
          </a:solidFill>
          <a:ln>
            <a:noFill/>
          </a:ln>
        </p:spPr>
        <p:txBody>
          <a:bodyPr rtlCol="0" anchor="ctr"/>
          <a:lstStyle/>
          <a:p>
            <a:endParaRPr lang="en-US" dirty="0"/>
          </a:p>
        </p:txBody>
      </p:sp>
      <p:sp>
        <p:nvSpPr>
          <p:cNvPr id="70" name="Shape 70"/>
          <p:cNvSpPr/>
          <p:nvPr/>
        </p:nvSpPr>
        <p:spPr>
          <a:xfrm>
            <a:off x="508000" y="4205288"/>
            <a:ext cx="1609824" cy="6350"/>
          </a:xfrm>
          <a:prstGeom prst="rect">
            <a:avLst/>
          </a:prstGeom>
          <a:solidFill>
            <a:srgbClr val="EBF1F2"/>
          </a:solidFill>
          <a:ln>
            <a:noFill/>
          </a:ln>
        </p:spPr>
        <p:txBody>
          <a:bodyPr rtlCol="0" anchor="ctr"/>
          <a:lstStyle/>
          <a:p>
            <a:endParaRPr lang="en-US" dirty="0"/>
          </a:p>
        </p:txBody>
      </p:sp>
      <p:sp>
        <p:nvSpPr>
          <p:cNvPr id="71" name="Shape 71"/>
          <p:cNvSpPr/>
          <p:nvPr/>
        </p:nvSpPr>
        <p:spPr>
          <a:xfrm>
            <a:off x="596900" y="3986213"/>
            <a:ext cx="933152" cy="127000"/>
          </a:xfrm>
          <a:prstGeom prst="roundRect">
            <a:avLst>
              <a:gd name="adj" fmla="val 25000"/>
            </a:avLst>
          </a:prstGeom>
          <a:solidFill>
            <a:srgbClr val="EBF1F2"/>
          </a:solidFill>
          <a:ln>
            <a:noFill/>
          </a:ln>
        </p:spPr>
        <p:txBody>
          <a:bodyPr rtlCol="0" anchor="ctr"/>
          <a:lstStyle/>
          <a:p>
            <a:endParaRPr lang="en-US" dirty="0"/>
          </a:p>
        </p:txBody>
      </p:sp>
      <p:sp>
        <p:nvSpPr>
          <p:cNvPr id="72" name="Shape 72"/>
          <p:cNvSpPr/>
          <p:nvPr/>
        </p:nvSpPr>
        <p:spPr>
          <a:xfrm>
            <a:off x="2117824" y="4205288"/>
            <a:ext cx="7356376" cy="6350"/>
          </a:xfrm>
          <a:prstGeom prst="rect">
            <a:avLst/>
          </a:prstGeom>
          <a:solidFill>
            <a:srgbClr val="EBF1F2"/>
          </a:solidFill>
          <a:ln>
            <a:noFill/>
          </a:ln>
        </p:spPr>
        <p:txBody>
          <a:bodyPr rtlCol="0" anchor="ctr"/>
          <a:lstStyle/>
          <a:p>
            <a:endParaRPr lang="en-US" dirty="0"/>
          </a:p>
        </p:txBody>
      </p:sp>
      <p:sp>
        <p:nvSpPr>
          <p:cNvPr id="73" name="Shape 73"/>
          <p:cNvSpPr/>
          <p:nvPr/>
        </p:nvSpPr>
        <p:spPr>
          <a:xfrm>
            <a:off x="9474200" y="4205288"/>
            <a:ext cx="1003300" cy="6350"/>
          </a:xfrm>
          <a:prstGeom prst="rect">
            <a:avLst/>
          </a:prstGeom>
          <a:solidFill>
            <a:srgbClr val="EBF1F2"/>
          </a:solidFill>
          <a:ln>
            <a:noFill/>
          </a:ln>
        </p:spPr>
        <p:txBody>
          <a:bodyPr rtlCol="0" anchor="ctr"/>
          <a:lstStyle/>
          <a:p>
            <a:endParaRPr lang="en-US" dirty="0"/>
          </a:p>
        </p:txBody>
      </p:sp>
      <p:sp>
        <p:nvSpPr>
          <p:cNvPr id="74" name="Shape 74"/>
          <p:cNvSpPr/>
          <p:nvPr/>
        </p:nvSpPr>
        <p:spPr>
          <a:xfrm>
            <a:off x="9563100" y="3986213"/>
            <a:ext cx="825500" cy="165100"/>
          </a:xfrm>
          <a:prstGeom prst="roundRect">
            <a:avLst>
              <a:gd name="adj" fmla="val 50000"/>
            </a:avLst>
          </a:prstGeom>
          <a:solidFill>
            <a:srgbClr val="007B85">
              <a:alpha val="7000"/>
            </a:srgbClr>
          </a:solidFill>
          <a:ln>
            <a:noFill/>
          </a:ln>
        </p:spPr>
        <p:txBody>
          <a:bodyPr rtlCol="0" anchor="ctr"/>
          <a:lstStyle/>
          <a:p>
            <a:endParaRPr lang="en-US" dirty="0"/>
          </a:p>
        </p:txBody>
      </p:sp>
      <p:sp>
        <p:nvSpPr>
          <p:cNvPr id="75" name="Shape 75"/>
          <p:cNvSpPr/>
          <p:nvPr/>
        </p:nvSpPr>
        <p:spPr>
          <a:xfrm>
            <a:off x="9566275" y="3989388"/>
            <a:ext cx="819150" cy="158750"/>
          </a:xfrm>
          <a:prstGeom prst="roundRect">
            <a:avLst>
              <a:gd name="adj" fmla="val 50000"/>
            </a:avLst>
          </a:prstGeom>
          <a:noFill/>
          <a:ln w="6350">
            <a:solidFill>
              <a:srgbClr val="007B85"/>
            </a:solidFill>
            <a:miter lim="800000"/>
          </a:ln>
        </p:spPr>
        <p:txBody>
          <a:bodyPr rtlCol="0" anchor="ctr"/>
          <a:lstStyle/>
          <a:p>
            <a:endParaRPr lang="en-US" dirty="0"/>
          </a:p>
        </p:txBody>
      </p:sp>
      <p:sp>
        <p:nvSpPr>
          <p:cNvPr id="76" name="Shape 76"/>
          <p:cNvSpPr/>
          <p:nvPr/>
        </p:nvSpPr>
        <p:spPr>
          <a:xfrm>
            <a:off x="10477500" y="4205288"/>
            <a:ext cx="1206500" cy="6350"/>
          </a:xfrm>
          <a:prstGeom prst="rect">
            <a:avLst/>
          </a:prstGeom>
          <a:solidFill>
            <a:srgbClr val="EBF1F2"/>
          </a:solidFill>
          <a:ln>
            <a:noFill/>
          </a:ln>
        </p:spPr>
        <p:txBody>
          <a:bodyPr rtlCol="0" anchor="ctr"/>
          <a:lstStyle/>
          <a:p>
            <a:endParaRPr lang="en-US" dirty="0"/>
          </a:p>
        </p:txBody>
      </p:sp>
      <p:sp>
        <p:nvSpPr>
          <p:cNvPr id="77" name="Shape 77"/>
          <p:cNvSpPr/>
          <p:nvPr/>
        </p:nvSpPr>
        <p:spPr>
          <a:xfrm>
            <a:off x="508000" y="4491038"/>
            <a:ext cx="1609824" cy="6350"/>
          </a:xfrm>
          <a:prstGeom prst="rect">
            <a:avLst/>
          </a:prstGeom>
          <a:solidFill>
            <a:srgbClr val="EBF1F2"/>
          </a:solidFill>
          <a:ln>
            <a:noFill/>
          </a:ln>
        </p:spPr>
        <p:txBody>
          <a:bodyPr rtlCol="0" anchor="ctr"/>
          <a:lstStyle/>
          <a:p>
            <a:endParaRPr lang="en-US" dirty="0"/>
          </a:p>
        </p:txBody>
      </p:sp>
      <p:sp>
        <p:nvSpPr>
          <p:cNvPr id="78" name="Shape 78"/>
          <p:cNvSpPr/>
          <p:nvPr/>
        </p:nvSpPr>
        <p:spPr>
          <a:xfrm>
            <a:off x="596900" y="4271963"/>
            <a:ext cx="988616" cy="127000"/>
          </a:xfrm>
          <a:prstGeom prst="roundRect">
            <a:avLst>
              <a:gd name="adj" fmla="val 25000"/>
            </a:avLst>
          </a:prstGeom>
          <a:solidFill>
            <a:srgbClr val="EBF1F2"/>
          </a:solidFill>
          <a:ln>
            <a:noFill/>
          </a:ln>
        </p:spPr>
        <p:txBody>
          <a:bodyPr rtlCol="0" anchor="ctr"/>
          <a:lstStyle/>
          <a:p>
            <a:endParaRPr lang="en-US" dirty="0"/>
          </a:p>
        </p:txBody>
      </p:sp>
      <p:sp>
        <p:nvSpPr>
          <p:cNvPr id="79" name="Shape 79"/>
          <p:cNvSpPr/>
          <p:nvPr/>
        </p:nvSpPr>
        <p:spPr>
          <a:xfrm>
            <a:off x="2117824" y="4491038"/>
            <a:ext cx="7356376" cy="6350"/>
          </a:xfrm>
          <a:prstGeom prst="rect">
            <a:avLst/>
          </a:prstGeom>
          <a:solidFill>
            <a:srgbClr val="EBF1F2"/>
          </a:solidFill>
          <a:ln>
            <a:noFill/>
          </a:ln>
        </p:spPr>
        <p:txBody>
          <a:bodyPr rtlCol="0" anchor="ctr"/>
          <a:lstStyle/>
          <a:p>
            <a:endParaRPr lang="en-US" dirty="0"/>
          </a:p>
        </p:txBody>
      </p:sp>
      <p:sp>
        <p:nvSpPr>
          <p:cNvPr id="80" name="Shape 80"/>
          <p:cNvSpPr/>
          <p:nvPr/>
        </p:nvSpPr>
        <p:spPr>
          <a:xfrm>
            <a:off x="9474200" y="4491038"/>
            <a:ext cx="1003300" cy="6350"/>
          </a:xfrm>
          <a:prstGeom prst="rect">
            <a:avLst/>
          </a:prstGeom>
          <a:solidFill>
            <a:srgbClr val="EBF1F2"/>
          </a:solidFill>
          <a:ln>
            <a:noFill/>
          </a:ln>
        </p:spPr>
        <p:txBody>
          <a:bodyPr rtlCol="0" anchor="ctr"/>
          <a:lstStyle/>
          <a:p>
            <a:endParaRPr lang="en-US" dirty="0"/>
          </a:p>
        </p:txBody>
      </p:sp>
      <p:sp>
        <p:nvSpPr>
          <p:cNvPr id="81" name="Shape 81"/>
          <p:cNvSpPr/>
          <p:nvPr/>
        </p:nvSpPr>
        <p:spPr>
          <a:xfrm>
            <a:off x="9563100" y="4271963"/>
            <a:ext cx="825500" cy="165100"/>
          </a:xfrm>
          <a:prstGeom prst="roundRect">
            <a:avLst>
              <a:gd name="adj" fmla="val 50000"/>
            </a:avLst>
          </a:prstGeom>
          <a:solidFill>
            <a:srgbClr val="007B85">
              <a:alpha val="7000"/>
            </a:srgbClr>
          </a:solidFill>
          <a:ln>
            <a:noFill/>
          </a:ln>
        </p:spPr>
        <p:txBody>
          <a:bodyPr rtlCol="0" anchor="ctr"/>
          <a:lstStyle/>
          <a:p>
            <a:endParaRPr lang="en-US" dirty="0"/>
          </a:p>
        </p:txBody>
      </p:sp>
      <p:sp>
        <p:nvSpPr>
          <p:cNvPr id="82" name="Shape 82"/>
          <p:cNvSpPr/>
          <p:nvPr/>
        </p:nvSpPr>
        <p:spPr>
          <a:xfrm>
            <a:off x="9566275" y="4275138"/>
            <a:ext cx="819150" cy="158750"/>
          </a:xfrm>
          <a:prstGeom prst="roundRect">
            <a:avLst>
              <a:gd name="adj" fmla="val 50000"/>
            </a:avLst>
          </a:prstGeom>
          <a:noFill/>
          <a:ln w="6350">
            <a:solidFill>
              <a:srgbClr val="007B85"/>
            </a:solidFill>
            <a:miter lim="800000"/>
          </a:ln>
        </p:spPr>
        <p:txBody>
          <a:bodyPr rtlCol="0" anchor="ctr"/>
          <a:lstStyle/>
          <a:p>
            <a:endParaRPr lang="en-US" dirty="0"/>
          </a:p>
        </p:txBody>
      </p:sp>
      <p:sp>
        <p:nvSpPr>
          <p:cNvPr id="83" name="Shape 83"/>
          <p:cNvSpPr/>
          <p:nvPr/>
        </p:nvSpPr>
        <p:spPr>
          <a:xfrm>
            <a:off x="10477500" y="4491038"/>
            <a:ext cx="1206500" cy="6350"/>
          </a:xfrm>
          <a:prstGeom prst="rect">
            <a:avLst/>
          </a:prstGeom>
          <a:solidFill>
            <a:srgbClr val="EBF1F2"/>
          </a:solidFill>
          <a:ln>
            <a:noFill/>
          </a:ln>
        </p:spPr>
        <p:txBody>
          <a:bodyPr rtlCol="0" anchor="ctr"/>
          <a:lstStyle/>
          <a:p>
            <a:endParaRPr lang="en-US" dirty="0"/>
          </a:p>
        </p:txBody>
      </p:sp>
      <p:sp>
        <p:nvSpPr>
          <p:cNvPr id="84" name="Shape 84"/>
          <p:cNvSpPr/>
          <p:nvPr/>
        </p:nvSpPr>
        <p:spPr>
          <a:xfrm>
            <a:off x="508000" y="4856163"/>
            <a:ext cx="1788517" cy="1082576"/>
          </a:xfrm>
          <a:prstGeom prst="roundRect">
            <a:avLst>
              <a:gd name="adj" fmla="val 4693"/>
            </a:avLst>
          </a:prstGeom>
          <a:solidFill>
            <a:srgbClr val="FFFFFF"/>
          </a:solidFill>
          <a:ln>
            <a:noFill/>
          </a:ln>
        </p:spPr>
        <p:txBody>
          <a:bodyPr rtlCol="0" anchor="ctr"/>
          <a:lstStyle/>
          <a:p>
            <a:endParaRPr lang="en-US" dirty="0"/>
          </a:p>
        </p:txBody>
      </p:sp>
      <p:sp>
        <p:nvSpPr>
          <p:cNvPr id="85" name="Shape 85"/>
          <p:cNvSpPr/>
          <p:nvPr/>
        </p:nvSpPr>
        <p:spPr>
          <a:xfrm>
            <a:off x="508000" y="4856163"/>
            <a:ext cx="1788517" cy="25400"/>
          </a:xfrm>
          <a:prstGeom prst="rect">
            <a:avLst/>
          </a:prstGeom>
          <a:solidFill>
            <a:srgbClr val="007B85"/>
          </a:solidFill>
          <a:ln>
            <a:noFill/>
          </a:ln>
        </p:spPr>
        <p:txBody>
          <a:bodyPr rtlCol="0" anchor="ctr"/>
          <a:lstStyle/>
          <a:p>
            <a:endParaRPr lang="en-US" dirty="0"/>
          </a:p>
        </p:txBody>
      </p:sp>
      <p:sp>
        <p:nvSpPr>
          <p:cNvPr id="86" name="Shape 86"/>
          <p:cNvSpPr/>
          <p:nvPr/>
        </p:nvSpPr>
        <p:spPr>
          <a:xfrm>
            <a:off x="2290167" y="4856163"/>
            <a:ext cx="6350" cy="1082576"/>
          </a:xfrm>
          <a:prstGeom prst="rect">
            <a:avLst/>
          </a:prstGeom>
          <a:solidFill>
            <a:srgbClr val="D9E4E5"/>
          </a:solidFill>
          <a:ln>
            <a:noFill/>
          </a:ln>
        </p:spPr>
        <p:txBody>
          <a:bodyPr rtlCol="0" anchor="ctr"/>
          <a:lstStyle/>
          <a:p>
            <a:endParaRPr lang="en-US" dirty="0"/>
          </a:p>
        </p:txBody>
      </p:sp>
      <p:sp>
        <p:nvSpPr>
          <p:cNvPr id="87" name="Shape 87"/>
          <p:cNvSpPr/>
          <p:nvPr/>
        </p:nvSpPr>
        <p:spPr>
          <a:xfrm>
            <a:off x="508000" y="5932388"/>
            <a:ext cx="1788517" cy="6350"/>
          </a:xfrm>
          <a:prstGeom prst="rect">
            <a:avLst/>
          </a:prstGeom>
          <a:solidFill>
            <a:srgbClr val="D9E4E5"/>
          </a:solidFill>
          <a:ln>
            <a:noFill/>
          </a:ln>
        </p:spPr>
        <p:txBody>
          <a:bodyPr rtlCol="0" anchor="ctr"/>
          <a:lstStyle/>
          <a:p>
            <a:endParaRPr lang="en-US" dirty="0"/>
          </a:p>
        </p:txBody>
      </p:sp>
      <p:sp>
        <p:nvSpPr>
          <p:cNvPr id="88" name="Shape 88"/>
          <p:cNvSpPr/>
          <p:nvPr/>
        </p:nvSpPr>
        <p:spPr>
          <a:xfrm>
            <a:off x="508000" y="4856163"/>
            <a:ext cx="6350" cy="1082576"/>
          </a:xfrm>
          <a:prstGeom prst="rect">
            <a:avLst/>
          </a:prstGeom>
          <a:solidFill>
            <a:srgbClr val="D9E4E5"/>
          </a:solidFill>
          <a:ln>
            <a:noFill/>
          </a:ln>
        </p:spPr>
        <p:txBody>
          <a:bodyPr rtlCol="0" anchor="ctr"/>
          <a:lstStyle/>
          <a:p>
            <a:endParaRPr lang="en-US" dirty="0"/>
          </a:p>
        </p:txBody>
      </p:sp>
      <p:sp>
        <p:nvSpPr>
          <p:cNvPr id="89" name="Shape 89"/>
          <p:cNvSpPr/>
          <p:nvPr/>
        </p:nvSpPr>
        <p:spPr>
          <a:xfrm>
            <a:off x="609600" y="5321598"/>
            <a:ext cx="635000" cy="139700"/>
          </a:xfrm>
          <a:prstGeom prst="roundRect">
            <a:avLst>
              <a:gd name="adj" fmla="val 22727"/>
            </a:avLst>
          </a:prstGeom>
          <a:solidFill>
            <a:srgbClr val="EBF1F2"/>
          </a:solidFill>
          <a:ln>
            <a:noFill/>
          </a:ln>
        </p:spPr>
        <p:txBody>
          <a:bodyPr rtlCol="0" anchor="ctr"/>
          <a:lstStyle/>
          <a:p>
            <a:endParaRPr lang="en-US" dirty="0"/>
          </a:p>
        </p:txBody>
      </p:sp>
      <p:sp>
        <p:nvSpPr>
          <p:cNvPr id="90" name="Shape 90"/>
          <p:cNvSpPr/>
          <p:nvPr/>
        </p:nvSpPr>
        <p:spPr>
          <a:xfrm>
            <a:off x="1289645" y="5321598"/>
            <a:ext cx="753467" cy="139700"/>
          </a:xfrm>
          <a:prstGeom prst="roundRect">
            <a:avLst>
              <a:gd name="adj" fmla="val 22727"/>
            </a:avLst>
          </a:prstGeom>
          <a:solidFill>
            <a:srgbClr val="EBF1F2"/>
          </a:solidFill>
          <a:ln>
            <a:noFill/>
          </a:ln>
        </p:spPr>
        <p:txBody>
          <a:bodyPr rtlCol="0" anchor="ctr"/>
          <a:lstStyle/>
          <a:p>
            <a:endParaRPr lang="en-US" dirty="0"/>
          </a:p>
        </p:txBody>
      </p:sp>
      <p:sp>
        <p:nvSpPr>
          <p:cNvPr id="91" name="Shape 91"/>
          <p:cNvSpPr/>
          <p:nvPr/>
        </p:nvSpPr>
        <p:spPr>
          <a:xfrm>
            <a:off x="609600" y="5459313"/>
            <a:ext cx="694234" cy="139700"/>
          </a:xfrm>
          <a:prstGeom prst="roundRect">
            <a:avLst>
              <a:gd name="adj" fmla="val 22727"/>
            </a:avLst>
          </a:prstGeom>
          <a:solidFill>
            <a:srgbClr val="EBF1F2"/>
          </a:solidFill>
          <a:ln>
            <a:noFill/>
          </a:ln>
        </p:spPr>
        <p:txBody>
          <a:bodyPr rtlCol="0" anchor="ctr"/>
          <a:lstStyle/>
          <a:p>
            <a:endParaRPr lang="en-US" dirty="0"/>
          </a:p>
        </p:txBody>
      </p:sp>
      <p:sp>
        <p:nvSpPr>
          <p:cNvPr id="92" name="Shape 92"/>
          <p:cNvSpPr/>
          <p:nvPr/>
        </p:nvSpPr>
        <p:spPr>
          <a:xfrm>
            <a:off x="2385417" y="4856163"/>
            <a:ext cx="1788616" cy="1082576"/>
          </a:xfrm>
          <a:prstGeom prst="roundRect">
            <a:avLst>
              <a:gd name="adj" fmla="val 4693"/>
            </a:avLst>
          </a:prstGeom>
          <a:solidFill>
            <a:srgbClr val="FFFFFF"/>
          </a:solidFill>
          <a:ln>
            <a:noFill/>
          </a:ln>
        </p:spPr>
        <p:txBody>
          <a:bodyPr rtlCol="0" anchor="ctr"/>
          <a:lstStyle/>
          <a:p>
            <a:endParaRPr lang="en-US" dirty="0"/>
          </a:p>
        </p:txBody>
      </p:sp>
      <p:sp>
        <p:nvSpPr>
          <p:cNvPr id="93" name="Shape 93"/>
          <p:cNvSpPr/>
          <p:nvPr/>
        </p:nvSpPr>
        <p:spPr>
          <a:xfrm>
            <a:off x="2385417" y="4856163"/>
            <a:ext cx="1788616" cy="25400"/>
          </a:xfrm>
          <a:prstGeom prst="rect">
            <a:avLst/>
          </a:prstGeom>
          <a:solidFill>
            <a:srgbClr val="007B85"/>
          </a:solidFill>
          <a:ln>
            <a:noFill/>
          </a:ln>
        </p:spPr>
        <p:txBody>
          <a:bodyPr rtlCol="0" anchor="ctr"/>
          <a:lstStyle/>
          <a:p>
            <a:endParaRPr lang="en-US" dirty="0"/>
          </a:p>
        </p:txBody>
      </p:sp>
      <p:sp>
        <p:nvSpPr>
          <p:cNvPr id="94" name="Shape 94"/>
          <p:cNvSpPr/>
          <p:nvPr/>
        </p:nvSpPr>
        <p:spPr>
          <a:xfrm>
            <a:off x="4167684" y="4856163"/>
            <a:ext cx="6350" cy="1082576"/>
          </a:xfrm>
          <a:prstGeom prst="rect">
            <a:avLst/>
          </a:prstGeom>
          <a:solidFill>
            <a:srgbClr val="D9E4E5"/>
          </a:solidFill>
          <a:ln>
            <a:noFill/>
          </a:ln>
        </p:spPr>
        <p:txBody>
          <a:bodyPr rtlCol="0" anchor="ctr"/>
          <a:lstStyle/>
          <a:p>
            <a:endParaRPr lang="en-US" dirty="0"/>
          </a:p>
        </p:txBody>
      </p:sp>
      <p:sp>
        <p:nvSpPr>
          <p:cNvPr id="95" name="Shape 95"/>
          <p:cNvSpPr/>
          <p:nvPr/>
        </p:nvSpPr>
        <p:spPr>
          <a:xfrm>
            <a:off x="2385417" y="5932388"/>
            <a:ext cx="1788616" cy="6350"/>
          </a:xfrm>
          <a:prstGeom prst="rect">
            <a:avLst/>
          </a:prstGeom>
          <a:solidFill>
            <a:srgbClr val="D9E4E5"/>
          </a:solidFill>
          <a:ln>
            <a:noFill/>
          </a:ln>
        </p:spPr>
        <p:txBody>
          <a:bodyPr rtlCol="0" anchor="ctr"/>
          <a:lstStyle/>
          <a:p>
            <a:endParaRPr lang="en-US" dirty="0"/>
          </a:p>
        </p:txBody>
      </p:sp>
      <p:sp>
        <p:nvSpPr>
          <p:cNvPr id="96" name="Shape 96"/>
          <p:cNvSpPr/>
          <p:nvPr/>
        </p:nvSpPr>
        <p:spPr>
          <a:xfrm>
            <a:off x="2385417" y="4856163"/>
            <a:ext cx="6350" cy="1082576"/>
          </a:xfrm>
          <a:prstGeom prst="rect">
            <a:avLst/>
          </a:prstGeom>
          <a:solidFill>
            <a:srgbClr val="D9E4E5"/>
          </a:solidFill>
          <a:ln>
            <a:noFill/>
          </a:ln>
        </p:spPr>
        <p:txBody>
          <a:bodyPr rtlCol="0" anchor="ctr"/>
          <a:lstStyle/>
          <a:p>
            <a:endParaRPr lang="en-US" dirty="0"/>
          </a:p>
        </p:txBody>
      </p:sp>
      <p:sp>
        <p:nvSpPr>
          <p:cNvPr id="97" name="Shape 97"/>
          <p:cNvSpPr/>
          <p:nvPr/>
        </p:nvSpPr>
        <p:spPr>
          <a:xfrm>
            <a:off x="4262934" y="4856163"/>
            <a:ext cx="1788517" cy="1082576"/>
          </a:xfrm>
          <a:prstGeom prst="roundRect">
            <a:avLst>
              <a:gd name="adj" fmla="val 4693"/>
            </a:avLst>
          </a:prstGeom>
          <a:solidFill>
            <a:srgbClr val="FFFFFF"/>
          </a:solidFill>
          <a:ln>
            <a:noFill/>
          </a:ln>
        </p:spPr>
        <p:txBody>
          <a:bodyPr rtlCol="0" anchor="ctr"/>
          <a:lstStyle/>
          <a:p>
            <a:endParaRPr lang="en-US" dirty="0"/>
          </a:p>
        </p:txBody>
      </p:sp>
      <p:sp>
        <p:nvSpPr>
          <p:cNvPr id="98" name="Shape 98"/>
          <p:cNvSpPr/>
          <p:nvPr/>
        </p:nvSpPr>
        <p:spPr>
          <a:xfrm>
            <a:off x="4262934" y="4856163"/>
            <a:ext cx="1788517" cy="25400"/>
          </a:xfrm>
          <a:prstGeom prst="rect">
            <a:avLst/>
          </a:prstGeom>
          <a:solidFill>
            <a:srgbClr val="007B85"/>
          </a:solidFill>
          <a:ln>
            <a:noFill/>
          </a:ln>
        </p:spPr>
        <p:txBody>
          <a:bodyPr rtlCol="0" anchor="ctr"/>
          <a:lstStyle/>
          <a:p>
            <a:endParaRPr lang="en-US" dirty="0"/>
          </a:p>
        </p:txBody>
      </p:sp>
      <p:sp>
        <p:nvSpPr>
          <p:cNvPr id="99" name="Shape 99"/>
          <p:cNvSpPr/>
          <p:nvPr/>
        </p:nvSpPr>
        <p:spPr>
          <a:xfrm>
            <a:off x="6045101" y="4856163"/>
            <a:ext cx="6350" cy="1082576"/>
          </a:xfrm>
          <a:prstGeom prst="rect">
            <a:avLst/>
          </a:prstGeom>
          <a:solidFill>
            <a:srgbClr val="D9E4E5"/>
          </a:solidFill>
          <a:ln>
            <a:noFill/>
          </a:ln>
        </p:spPr>
        <p:txBody>
          <a:bodyPr rtlCol="0" anchor="ctr"/>
          <a:lstStyle/>
          <a:p>
            <a:endParaRPr lang="en-US" dirty="0"/>
          </a:p>
        </p:txBody>
      </p:sp>
      <p:sp>
        <p:nvSpPr>
          <p:cNvPr id="100" name="Shape 100"/>
          <p:cNvSpPr/>
          <p:nvPr/>
        </p:nvSpPr>
        <p:spPr>
          <a:xfrm>
            <a:off x="4262934" y="5932388"/>
            <a:ext cx="1788517" cy="6350"/>
          </a:xfrm>
          <a:prstGeom prst="rect">
            <a:avLst/>
          </a:prstGeom>
          <a:solidFill>
            <a:srgbClr val="D9E4E5"/>
          </a:solidFill>
          <a:ln>
            <a:noFill/>
          </a:ln>
        </p:spPr>
        <p:txBody>
          <a:bodyPr rtlCol="0" anchor="ctr"/>
          <a:lstStyle/>
          <a:p>
            <a:endParaRPr lang="en-US" dirty="0"/>
          </a:p>
        </p:txBody>
      </p:sp>
      <p:sp>
        <p:nvSpPr>
          <p:cNvPr id="101" name="Shape 101"/>
          <p:cNvSpPr/>
          <p:nvPr/>
        </p:nvSpPr>
        <p:spPr>
          <a:xfrm>
            <a:off x="4262934" y="4856163"/>
            <a:ext cx="6350" cy="1082576"/>
          </a:xfrm>
          <a:prstGeom prst="rect">
            <a:avLst/>
          </a:prstGeom>
          <a:solidFill>
            <a:srgbClr val="D9E4E5"/>
          </a:solidFill>
          <a:ln>
            <a:noFill/>
          </a:ln>
        </p:spPr>
        <p:txBody>
          <a:bodyPr rtlCol="0" anchor="ctr"/>
          <a:lstStyle/>
          <a:p>
            <a:endParaRPr lang="en-US" dirty="0"/>
          </a:p>
        </p:txBody>
      </p:sp>
      <p:sp>
        <p:nvSpPr>
          <p:cNvPr id="102" name="Shape 102"/>
          <p:cNvSpPr/>
          <p:nvPr/>
        </p:nvSpPr>
        <p:spPr>
          <a:xfrm>
            <a:off x="6140351" y="4856163"/>
            <a:ext cx="1788616" cy="1082576"/>
          </a:xfrm>
          <a:prstGeom prst="roundRect">
            <a:avLst>
              <a:gd name="adj" fmla="val 4693"/>
            </a:avLst>
          </a:prstGeom>
          <a:solidFill>
            <a:srgbClr val="FFFFFF"/>
          </a:solidFill>
          <a:ln>
            <a:noFill/>
          </a:ln>
        </p:spPr>
        <p:txBody>
          <a:bodyPr rtlCol="0" anchor="ctr"/>
          <a:lstStyle/>
          <a:p>
            <a:endParaRPr lang="en-US" dirty="0"/>
          </a:p>
        </p:txBody>
      </p:sp>
      <p:sp>
        <p:nvSpPr>
          <p:cNvPr id="103" name="Shape 103"/>
          <p:cNvSpPr/>
          <p:nvPr/>
        </p:nvSpPr>
        <p:spPr>
          <a:xfrm>
            <a:off x="6140351" y="4856163"/>
            <a:ext cx="1788616" cy="25400"/>
          </a:xfrm>
          <a:prstGeom prst="rect">
            <a:avLst/>
          </a:prstGeom>
          <a:solidFill>
            <a:srgbClr val="007B85"/>
          </a:solidFill>
          <a:ln>
            <a:noFill/>
          </a:ln>
        </p:spPr>
        <p:txBody>
          <a:bodyPr rtlCol="0" anchor="ctr"/>
          <a:lstStyle/>
          <a:p>
            <a:endParaRPr lang="en-US" dirty="0"/>
          </a:p>
        </p:txBody>
      </p:sp>
      <p:sp>
        <p:nvSpPr>
          <p:cNvPr id="104" name="Shape 104"/>
          <p:cNvSpPr/>
          <p:nvPr/>
        </p:nvSpPr>
        <p:spPr>
          <a:xfrm>
            <a:off x="7922617" y="4856163"/>
            <a:ext cx="6350" cy="1082576"/>
          </a:xfrm>
          <a:prstGeom prst="rect">
            <a:avLst/>
          </a:prstGeom>
          <a:solidFill>
            <a:srgbClr val="D9E4E5"/>
          </a:solidFill>
          <a:ln>
            <a:noFill/>
          </a:ln>
        </p:spPr>
        <p:txBody>
          <a:bodyPr rtlCol="0" anchor="ctr"/>
          <a:lstStyle/>
          <a:p>
            <a:endParaRPr lang="en-US" dirty="0"/>
          </a:p>
        </p:txBody>
      </p:sp>
      <p:sp>
        <p:nvSpPr>
          <p:cNvPr id="105" name="Shape 105"/>
          <p:cNvSpPr/>
          <p:nvPr/>
        </p:nvSpPr>
        <p:spPr>
          <a:xfrm>
            <a:off x="6140351" y="5932388"/>
            <a:ext cx="1788616" cy="6350"/>
          </a:xfrm>
          <a:prstGeom prst="rect">
            <a:avLst/>
          </a:prstGeom>
          <a:solidFill>
            <a:srgbClr val="D9E4E5"/>
          </a:solidFill>
          <a:ln>
            <a:noFill/>
          </a:ln>
        </p:spPr>
        <p:txBody>
          <a:bodyPr rtlCol="0" anchor="ctr"/>
          <a:lstStyle/>
          <a:p>
            <a:endParaRPr lang="en-US" dirty="0"/>
          </a:p>
        </p:txBody>
      </p:sp>
      <p:sp>
        <p:nvSpPr>
          <p:cNvPr id="106" name="Shape 106"/>
          <p:cNvSpPr/>
          <p:nvPr/>
        </p:nvSpPr>
        <p:spPr>
          <a:xfrm>
            <a:off x="6140351" y="4856163"/>
            <a:ext cx="6350" cy="1082576"/>
          </a:xfrm>
          <a:prstGeom prst="rect">
            <a:avLst/>
          </a:prstGeom>
          <a:solidFill>
            <a:srgbClr val="D9E4E5"/>
          </a:solidFill>
          <a:ln>
            <a:noFill/>
          </a:ln>
        </p:spPr>
        <p:txBody>
          <a:bodyPr rtlCol="0" anchor="ctr"/>
          <a:lstStyle/>
          <a:p>
            <a:endParaRPr lang="en-US" dirty="0"/>
          </a:p>
        </p:txBody>
      </p:sp>
      <p:sp>
        <p:nvSpPr>
          <p:cNvPr id="107" name="Shape 107"/>
          <p:cNvSpPr/>
          <p:nvPr/>
        </p:nvSpPr>
        <p:spPr>
          <a:xfrm>
            <a:off x="8017867" y="4856163"/>
            <a:ext cx="1788616" cy="1082576"/>
          </a:xfrm>
          <a:prstGeom prst="roundRect">
            <a:avLst>
              <a:gd name="adj" fmla="val 4693"/>
            </a:avLst>
          </a:prstGeom>
          <a:solidFill>
            <a:srgbClr val="FFFFFF"/>
          </a:solidFill>
          <a:ln>
            <a:noFill/>
          </a:ln>
        </p:spPr>
        <p:txBody>
          <a:bodyPr rtlCol="0" anchor="ctr"/>
          <a:lstStyle/>
          <a:p>
            <a:endParaRPr lang="en-US" dirty="0"/>
          </a:p>
        </p:txBody>
      </p:sp>
      <p:sp>
        <p:nvSpPr>
          <p:cNvPr id="108" name="Shape 108"/>
          <p:cNvSpPr/>
          <p:nvPr/>
        </p:nvSpPr>
        <p:spPr>
          <a:xfrm>
            <a:off x="8017867" y="4856163"/>
            <a:ext cx="1788616" cy="25400"/>
          </a:xfrm>
          <a:prstGeom prst="rect">
            <a:avLst/>
          </a:prstGeom>
          <a:solidFill>
            <a:srgbClr val="007B85"/>
          </a:solidFill>
          <a:ln>
            <a:noFill/>
          </a:ln>
        </p:spPr>
        <p:txBody>
          <a:bodyPr rtlCol="0" anchor="ctr"/>
          <a:lstStyle/>
          <a:p>
            <a:endParaRPr lang="en-US" dirty="0"/>
          </a:p>
        </p:txBody>
      </p:sp>
      <p:sp>
        <p:nvSpPr>
          <p:cNvPr id="109" name="Shape 109"/>
          <p:cNvSpPr/>
          <p:nvPr/>
        </p:nvSpPr>
        <p:spPr>
          <a:xfrm>
            <a:off x="9800134" y="4856163"/>
            <a:ext cx="6350" cy="1082576"/>
          </a:xfrm>
          <a:prstGeom prst="rect">
            <a:avLst/>
          </a:prstGeom>
          <a:solidFill>
            <a:srgbClr val="D9E4E5"/>
          </a:solidFill>
          <a:ln>
            <a:noFill/>
          </a:ln>
        </p:spPr>
        <p:txBody>
          <a:bodyPr rtlCol="0" anchor="ctr"/>
          <a:lstStyle/>
          <a:p>
            <a:endParaRPr lang="en-US" dirty="0"/>
          </a:p>
        </p:txBody>
      </p:sp>
      <p:sp>
        <p:nvSpPr>
          <p:cNvPr id="110" name="Shape 110"/>
          <p:cNvSpPr/>
          <p:nvPr/>
        </p:nvSpPr>
        <p:spPr>
          <a:xfrm>
            <a:off x="8017867" y="5932388"/>
            <a:ext cx="1788616" cy="6350"/>
          </a:xfrm>
          <a:prstGeom prst="rect">
            <a:avLst/>
          </a:prstGeom>
          <a:solidFill>
            <a:srgbClr val="D9E4E5"/>
          </a:solidFill>
          <a:ln>
            <a:noFill/>
          </a:ln>
        </p:spPr>
        <p:txBody>
          <a:bodyPr rtlCol="0" anchor="ctr"/>
          <a:lstStyle/>
          <a:p>
            <a:endParaRPr lang="en-US" dirty="0"/>
          </a:p>
        </p:txBody>
      </p:sp>
      <p:sp>
        <p:nvSpPr>
          <p:cNvPr id="111" name="Shape 111"/>
          <p:cNvSpPr/>
          <p:nvPr/>
        </p:nvSpPr>
        <p:spPr>
          <a:xfrm>
            <a:off x="8017867" y="4856163"/>
            <a:ext cx="6350" cy="1082576"/>
          </a:xfrm>
          <a:prstGeom prst="rect">
            <a:avLst/>
          </a:prstGeom>
          <a:solidFill>
            <a:srgbClr val="D9E4E5"/>
          </a:solidFill>
          <a:ln>
            <a:noFill/>
          </a:ln>
        </p:spPr>
        <p:txBody>
          <a:bodyPr rtlCol="0" anchor="ctr"/>
          <a:lstStyle/>
          <a:p>
            <a:endParaRPr lang="en-US" dirty="0"/>
          </a:p>
        </p:txBody>
      </p:sp>
      <p:sp>
        <p:nvSpPr>
          <p:cNvPr id="112" name="Shape 112"/>
          <p:cNvSpPr/>
          <p:nvPr/>
        </p:nvSpPr>
        <p:spPr>
          <a:xfrm>
            <a:off x="9895384" y="4856163"/>
            <a:ext cx="1788517" cy="1082576"/>
          </a:xfrm>
          <a:prstGeom prst="roundRect">
            <a:avLst>
              <a:gd name="adj" fmla="val 4693"/>
            </a:avLst>
          </a:prstGeom>
          <a:solidFill>
            <a:srgbClr val="FFFFFF"/>
          </a:solidFill>
          <a:ln>
            <a:noFill/>
          </a:ln>
        </p:spPr>
        <p:txBody>
          <a:bodyPr rtlCol="0" anchor="ctr"/>
          <a:lstStyle/>
          <a:p>
            <a:endParaRPr lang="en-US" dirty="0"/>
          </a:p>
        </p:txBody>
      </p:sp>
      <p:sp>
        <p:nvSpPr>
          <p:cNvPr id="113" name="Shape 113"/>
          <p:cNvSpPr/>
          <p:nvPr/>
        </p:nvSpPr>
        <p:spPr>
          <a:xfrm>
            <a:off x="9895384" y="4856163"/>
            <a:ext cx="1788517" cy="25400"/>
          </a:xfrm>
          <a:prstGeom prst="rect">
            <a:avLst/>
          </a:prstGeom>
          <a:solidFill>
            <a:srgbClr val="007B85"/>
          </a:solidFill>
          <a:ln>
            <a:noFill/>
          </a:ln>
        </p:spPr>
        <p:txBody>
          <a:bodyPr rtlCol="0" anchor="ctr"/>
          <a:lstStyle/>
          <a:p>
            <a:endParaRPr lang="en-US" dirty="0"/>
          </a:p>
        </p:txBody>
      </p:sp>
      <p:sp>
        <p:nvSpPr>
          <p:cNvPr id="114" name="Shape 114"/>
          <p:cNvSpPr/>
          <p:nvPr/>
        </p:nvSpPr>
        <p:spPr>
          <a:xfrm>
            <a:off x="11677551" y="4856163"/>
            <a:ext cx="6350" cy="1082576"/>
          </a:xfrm>
          <a:prstGeom prst="rect">
            <a:avLst/>
          </a:prstGeom>
          <a:solidFill>
            <a:srgbClr val="D9E4E5"/>
          </a:solidFill>
          <a:ln>
            <a:noFill/>
          </a:ln>
        </p:spPr>
        <p:txBody>
          <a:bodyPr rtlCol="0" anchor="ctr"/>
          <a:lstStyle/>
          <a:p>
            <a:endParaRPr lang="en-US" dirty="0"/>
          </a:p>
        </p:txBody>
      </p:sp>
      <p:sp>
        <p:nvSpPr>
          <p:cNvPr id="115" name="Shape 115"/>
          <p:cNvSpPr/>
          <p:nvPr/>
        </p:nvSpPr>
        <p:spPr>
          <a:xfrm>
            <a:off x="9895384" y="5932388"/>
            <a:ext cx="1788517" cy="6350"/>
          </a:xfrm>
          <a:prstGeom prst="rect">
            <a:avLst/>
          </a:prstGeom>
          <a:solidFill>
            <a:srgbClr val="D9E4E5"/>
          </a:solidFill>
          <a:ln>
            <a:noFill/>
          </a:ln>
        </p:spPr>
        <p:txBody>
          <a:bodyPr rtlCol="0" anchor="ctr"/>
          <a:lstStyle/>
          <a:p>
            <a:endParaRPr lang="en-US" dirty="0"/>
          </a:p>
        </p:txBody>
      </p:sp>
      <p:sp>
        <p:nvSpPr>
          <p:cNvPr id="116" name="Shape 116"/>
          <p:cNvSpPr/>
          <p:nvPr/>
        </p:nvSpPr>
        <p:spPr>
          <a:xfrm>
            <a:off x="9895384" y="4856163"/>
            <a:ext cx="6350" cy="1082576"/>
          </a:xfrm>
          <a:prstGeom prst="rect">
            <a:avLst/>
          </a:prstGeom>
          <a:solidFill>
            <a:srgbClr val="D9E4E5"/>
          </a:solidFill>
          <a:ln>
            <a:noFill/>
          </a:ln>
        </p:spPr>
        <p:txBody>
          <a:bodyPr rtlCol="0" anchor="ctr"/>
          <a:lstStyle/>
          <a:p>
            <a:endParaRPr lang="en-US" dirty="0"/>
          </a:p>
        </p:txBody>
      </p:sp>
      <p:sp>
        <p:nvSpPr>
          <p:cNvPr id="117" name="Text 117"/>
          <p:cNvSpPr txBox="1"/>
          <p:nvPr/>
        </p:nvSpPr>
        <p:spPr>
          <a:xfrm>
            <a:off x="596900" y="1315149"/>
            <a:ext cx="374880"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1" cap="all" spc="84" dirty="0">
                <a:solidFill>
                  <a:srgbClr val="007B85"/>
                </a:solidFill>
                <a:latin typeface="Aptos"/>
                <a:ea typeface="Aptos"/>
                <a:cs typeface="Aptos"/>
              </a:rPr>
              <a:t>Script</a:t>
            </a:r>
            <a:endParaRPr lang="en-US" kern="100" sz="700" b="1" cap="all" spc="84" dirty="0">
              <a:solidFill>
                <a:srgbClr val="007B85"/>
              </a:solidFill>
              <a:latin typeface="Aptos"/>
              <a:ea typeface="Aptos"/>
              <a:cs typeface="Aptos"/>
            </a:endParaRPr>
          </a:p>
        </p:txBody>
      </p:sp>
      <p:sp>
        <p:nvSpPr>
          <p:cNvPr id="118" name="Text 118"/>
          <p:cNvSpPr txBox="1"/>
          <p:nvPr/>
        </p:nvSpPr>
        <p:spPr>
          <a:xfrm>
            <a:off x="2206724" y="1315149"/>
            <a:ext cx="740474" cy="107251"/>
          </a:xfrm>
          <a:prstGeom prst="rect">
            <a:avLst/>
          </a:prstGeom>
          <a:noFill/>
        </p:spPr>
        <p:txBody>
          <a:bodyPr wrap="none" lIns="0" tIns="0" rIns="0" bIns="0" rtlCol="0" anchor="t" anchorCtr="0">
            <a:noAutofit/>
          </a:bodyPr>
          <a:lstStyle/>
          <a:p>
            <a:pPr algn="l">
              <a:lnSpc>
                <a:spcPct val="101190"/>
              </a:lnSpc>
              <a:spcBef>
                <a:spcPts val="0"/>
              </a:spcBef>
              <a:spcAft>
                <a:spcPts val="0"/>
              </a:spcAft>
              <a:buNone/>
            </a:pPr>
            <a:r>
              <a:rPr lang="en-US" kern="100" sz="700" b="1" cap="all" spc="84" dirty="0">
                <a:solidFill>
                  <a:srgbClr val="007B85"/>
                </a:solidFill>
                <a:latin typeface="Aptos"/>
                <a:ea typeface="Aptos"/>
                <a:cs typeface="Aptos"/>
              </a:rPr>
              <a:t>What it does</a:t>
            </a:r>
            <a:endParaRPr lang="en-US" kern="100" sz="700" b="1" cap="all" spc="84" dirty="0">
              <a:solidFill>
                <a:srgbClr val="007B85"/>
              </a:solidFill>
              <a:latin typeface="Aptos"/>
              <a:ea typeface="Aptos"/>
              <a:cs typeface="Aptos"/>
            </a:endParaRPr>
          </a:p>
        </p:txBody>
      </p:sp>
      <p:sp>
        <p:nvSpPr>
          <p:cNvPr id="119" name="Text 119"/>
          <p:cNvSpPr txBox="1"/>
          <p:nvPr/>
        </p:nvSpPr>
        <p:spPr>
          <a:xfrm>
            <a:off x="9801360" y="1315149"/>
            <a:ext cx="348980" cy="107251"/>
          </a:xfrm>
          <a:prstGeom prst="rect">
            <a:avLst/>
          </a:prstGeom>
          <a:noFill/>
        </p:spPr>
        <p:txBody>
          <a:bodyPr wrap="none" lIns="0" tIns="0" rIns="0" bIns="0" rtlCol="0" anchor="t" anchorCtr="0">
            <a:noAutofit/>
          </a:bodyPr>
          <a:lstStyle/>
          <a:p>
            <a:pPr algn="ctr">
              <a:lnSpc>
                <a:spcPct val="101190"/>
              </a:lnSpc>
              <a:spcBef>
                <a:spcPts val="0"/>
              </a:spcBef>
              <a:spcAft>
                <a:spcPts val="0"/>
              </a:spcAft>
              <a:buNone/>
            </a:pPr>
            <a:r>
              <a:rPr lang="en-US" kern="100" sz="700" b="1" cap="all" spc="84" dirty="0">
                <a:solidFill>
                  <a:srgbClr val="007B85"/>
                </a:solidFill>
                <a:latin typeface="Aptos"/>
                <a:ea typeface="Aptos"/>
                <a:cs typeface="Aptos"/>
              </a:rPr>
              <a:t>Needs</a:t>
            </a:r>
            <a:endParaRPr lang="en-US" kern="100" sz="700" b="1" cap="all" spc="84" dirty="0">
              <a:solidFill>
                <a:srgbClr val="007B85"/>
              </a:solidFill>
              <a:latin typeface="Aptos"/>
              <a:ea typeface="Aptos"/>
              <a:cs typeface="Aptos"/>
            </a:endParaRPr>
          </a:p>
        </p:txBody>
      </p:sp>
      <p:sp>
        <p:nvSpPr>
          <p:cNvPr id="120" name="Text 120"/>
          <p:cNvSpPr txBox="1"/>
          <p:nvPr/>
        </p:nvSpPr>
        <p:spPr>
          <a:xfrm>
            <a:off x="10771293" y="1315149"/>
            <a:ext cx="618815" cy="107251"/>
          </a:xfrm>
          <a:prstGeom prst="rect">
            <a:avLst/>
          </a:prstGeom>
          <a:noFill/>
        </p:spPr>
        <p:txBody>
          <a:bodyPr wrap="none" lIns="0" tIns="0" rIns="0" bIns="0" rtlCol="0" anchor="t" anchorCtr="0">
            <a:noAutofit/>
          </a:bodyPr>
          <a:lstStyle/>
          <a:p>
            <a:pPr algn="ctr">
              <a:lnSpc>
                <a:spcPct val="101190"/>
              </a:lnSpc>
              <a:spcBef>
                <a:spcPts val="0"/>
              </a:spcBef>
              <a:spcAft>
                <a:spcPts val="0"/>
              </a:spcAft>
              <a:buNone/>
            </a:pPr>
            <a:r>
              <a:rPr lang="en-US" kern="100" sz="700" b="1" cap="all" spc="84" dirty="0">
                <a:solidFill>
                  <a:srgbClr val="007B85"/>
                </a:solidFill>
                <a:latin typeface="Aptos"/>
                <a:ea typeface="Aptos"/>
                <a:cs typeface="Aptos"/>
              </a:rPr>
              <a:t>Exit codes</a:t>
            </a:r>
            <a:endParaRPr lang="en-US" kern="100" sz="700" b="1" cap="all" spc="84" dirty="0">
              <a:solidFill>
                <a:srgbClr val="007B85"/>
              </a:solidFill>
              <a:latin typeface="Aptos"/>
              <a:ea typeface="Aptos"/>
              <a:cs typeface="Aptos"/>
            </a:endParaRPr>
          </a:p>
        </p:txBody>
      </p:sp>
      <p:sp>
        <p:nvSpPr>
          <p:cNvPr id="121" name="Text 121"/>
          <p:cNvSpPr txBox="1"/>
          <p:nvPr/>
        </p:nvSpPr>
        <p:spPr>
          <a:xfrm>
            <a:off x="647700" y="1540859"/>
            <a:ext cx="922496"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embed-assets.mjs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22" name="Text 122"/>
          <p:cNvSpPr txBox="1"/>
          <p:nvPr/>
        </p:nvSpPr>
        <p:spPr>
          <a:xfrm>
            <a:off x="2206724" y="1540764"/>
            <a:ext cx="5300845" cy="14071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Replaces every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{{TOKEN}}</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with the verbatim data URI; tokens map to files by name; fails loudly on a missing asset.</a:t>
            </a:r>
            <a:endParaRPr lang="en-US" kern="100" sz="800" b="0" dirty="0">
              <a:solidFill>
                <a:srgbClr val="2E3B3E"/>
              </a:solidFill>
              <a:latin typeface="Aptos"/>
              <a:ea typeface="Aptos"/>
              <a:cs typeface="Aptos"/>
            </a:endParaRPr>
          </a:p>
        </p:txBody>
      </p:sp>
      <p:sp>
        <p:nvSpPr>
          <p:cNvPr id="123" name="Text 123"/>
          <p:cNvSpPr txBox="1"/>
          <p:nvPr/>
        </p:nvSpPr>
        <p:spPr>
          <a:xfrm>
            <a:off x="9871770" y="1567982"/>
            <a:ext cx="208161"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5C6C6F"/>
                </a:solidFill>
                <a:latin typeface="Aptos"/>
                <a:ea typeface="Aptos"/>
                <a:cs typeface="Aptos"/>
              </a:rPr>
              <a:t>none</a:t>
            </a:r>
            <a:endParaRPr lang="en-US" kern="100" sz="650" b="1" spc="13" dirty="0">
              <a:solidFill>
                <a:srgbClr val="5C6C6F"/>
              </a:solidFill>
              <a:latin typeface="Aptos"/>
              <a:ea typeface="Aptos"/>
              <a:cs typeface="Aptos"/>
            </a:endParaRPr>
          </a:p>
        </p:txBody>
      </p:sp>
      <p:sp>
        <p:nvSpPr>
          <p:cNvPr id="124" name="Text 124"/>
          <p:cNvSpPr txBox="1"/>
          <p:nvPr/>
        </p:nvSpPr>
        <p:spPr>
          <a:xfrm>
            <a:off x="10982226" y="1540764"/>
            <a:ext cx="197048"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a:t>
            </a:r>
            <a:endParaRPr lang="en-US" kern="100" sz="800" b="0" dirty="0">
              <a:solidFill>
                <a:srgbClr val="2E3B3E"/>
              </a:solidFill>
              <a:latin typeface="Aptos"/>
              <a:ea typeface="Aptos"/>
              <a:cs typeface="Aptos"/>
            </a:endParaRPr>
          </a:p>
        </p:txBody>
      </p:sp>
      <p:sp>
        <p:nvSpPr>
          <p:cNvPr id="125" name="Text 125"/>
          <p:cNvSpPr txBox="1"/>
          <p:nvPr/>
        </p:nvSpPr>
        <p:spPr>
          <a:xfrm>
            <a:off x="647700" y="1826609"/>
            <a:ext cx="980075"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add-deck-menu.mjs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26" name="Text 126"/>
          <p:cNvSpPr txBox="1"/>
          <p:nvPr/>
        </p:nvSpPr>
        <p:spPr>
          <a:xfrm>
            <a:off x="2206724" y="1826609"/>
            <a:ext cx="7349323" cy="277741"/>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Inlines one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&lt;script id="nbg-deck-menu-script" data-nbg-deck-menu="17"&gt;</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before the last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&lt;/body&gt;</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print-layout.js then deck-menu.js. Idempotent;</a:t>
            </a:r>
            <a:br>
              <a:rPr lang="en-US" kern="100" sz="800" b="0" dirty="0">
                <a:solidFill>
                  <a:srgbClr val="2E3B3E"/>
                </a:solidFill>
                <a:latin typeface="Aptos"/>
                <a:ea typeface="Aptos"/>
                <a:cs typeface="Aptos"/>
              </a:rPr>
            </a:br>
            <a:r>
              <a:rPr lang="en-US" kern="100" sz="800" b="0" dirty="0">
                <a:solidFill>
                  <a:srgbClr val="2E3B3E"/>
                </a:solidFill>
                <a:latin typeface="Aptos"/>
                <a:ea typeface="Aptos"/>
                <a:cs typeface="Aptos"/>
              </a:rPr>
              <a:t>upgrades older blocks;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--remove</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strips.</a:t>
            </a:r>
            <a:endParaRPr lang="en-US" kern="100" sz="800" b="0" dirty="0">
              <a:solidFill>
                <a:srgbClr val="2E3B3E"/>
              </a:solidFill>
              <a:latin typeface="Aptos"/>
              <a:ea typeface="Aptos"/>
              <a:cs typeface="Aptos"/>
            </a:endParaRPr>
          </a:p>
        </p:txBody>
      </p:sp>
      <p:sp>
        <p:nvSpPr>
          <p:cNvPr id="127" name="Text 127"/>
          <p:cNvSpPr txBox="1"/>
          <p:nvPr/>
        </p:nvSpPr>
        <p:spPr>
          <a:xfrm>
            <a:off x="9871770" y="1853732"/>
            <a:ext cx="208161"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5C6C6F"/>
                </a:solidFill>
                <a:latin typeface="Aptos"/>
                <a:ea typeface="Aptos"/>
                <a:cs typeface="Aptos"/>
              </a:rPr>
              <a:t>none</a:t>
            </a:r>
            <a:endParaRPr lang="en-US" kern="100" sz="650" b="1" spc="13" dirty="0">
              <a:solidFill>
                <a:srgbClr val="5C6C6F"/>
              </a:solidFill>
              <a:latin typeface="Aptos"/>
              <a:ea typeface="Aptos"/>
              <a:cs typeface="Aptos"/>
            </a:endParaRPr>
          </a:p>
        </p:txBody>
      </p:sp>
      <p:sp>
        <p:nvSpPr>
          <p:cNvPr id="128" name="Text 128"/>
          <p:cNvSpPr txBox="1"/>
          <p:nvPr/>
        </p:nvSpPr>
        <p:spPr>
          <a:xfrm>
            <a:off x="10982226" y="1826514"/>
            <a:ext cx="197048"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a:t>
            </a:r>
            <a:endParaRPr lang="en-US" kern="100" sz="800" b="0" dirty="0">
              <a:solidFill>
                <a:srgbClr val="2E3B3E"/>
              </a:solidFill>
              <a:latin typeface="Aptos"/>
              <a:ea typeface="Aptos"/>
              <a:cs typeface="Aptos"/>
            </a:endParaRPr>
          </a:p>
        </p:txBody>
      </p:sp>
      <p:sp>
        <p:nvSpPr>
          <p:cNvPr id="129" name="Text 129"/>
          <p:cNvSpPr txBox="1"/>
          <p:nvPr/>
        </p:nvSpPr>
        <p:spPr>
          <a:xfrm>
            <a:off x="647700" y="2221500"/>
            <a:ext cx="864814"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verify-deck.mjs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30" name="Text 130"/>
          <p:cNvSpPr txBox="1"/>
          <p:nvPr/>
        </p:nvSpPr>
        <p:spPr>
          <a:xfrm>
            <a:off x="2206724" y="2221405"/>
            <a:ext cx="5987764" cy="14071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The gate: tokens, image paths, image count, size, bare-logo text, editor block version.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--strict</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promotes the warnings to failures.</a:t>
            </a:r>
            <a:endParaRPr lang="en-US" kern="100" sz="800" b="0" dirty="0">
              <a:solidFill>
                <a:srgbClr val="2E3B3E"/>
              </a:solidFill>
              <a:latin typeface="Aptos"/>
              <a:ea typeface="Aptos"/>
              <a:cs typeface="Aptos"/>
            </a:endParaRPr>
          </a:p>
        </p:txBody>
      </p:sp>
      <p:sp>
        <p:nvSpPr>
          <p:cNvPr id="131" name="Text 131"/>
          <p:cNvSpPr txBox="1"/>
          <p:nvPr/>
        </p:nvSpPr>
        <p:spPr>
          <a:xfrm>
            <a:off x="9871770" y="2248622"/>
            <a:ext cx="208161"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5C6C6F"/>
                </a:solidFill>
                <a:latin typeface="Aptos"/>
                <a:ea typeface="Aptos"/>
                <a:cs typeface="Aptos"/>
              </a:rPr>
              <a:t>none</a:t>
            </a:r>
            <a:endParaRPr lang="en-US" kern="100" sz="650" b="1" spc="13" dirty="0">
              <a:solidFill>
                <a:srgbClr val="5C6C6F"/>
              </a:solidFill>
              <a:latin typeface="Aptos"/>
              <a:ea typeface="Aptos"/>
              <a:cs typeface="Aptos"/>
            </a:endParaRPr>
          </a:p>
        </p:txBody>
      </p:sp>
      <p:sp>
        <p:nvSpPr>
          <p:cNvPr id="132" name="Text 132"/>
          <p:cNvSpPr txBox="1"/>
          <p:nvPr/>
        </p:nvSpPr>
        <p:spPr>
          <a:xfrm>
            <a:off x="10786150" y="2221405"/>
            <a:ext cx="589201"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pass / 1 fail</a:t>
            </a:r>
            <a:endParaRPr lang="en-US" kern="100" sz="800" b="0" dirty="0">
              <a:solidFill>
                <a:srgbClr val="2E3B3E"/>
              </a:solidFill>
              <a:latin typeface="Aptos"/>
              <a:ea typeface="Aptos"/>
              <a:cs typeface="Aptos"/>
            </a:endParaRPr>
          </a:p>
        </p:txBody>
      </p:sp>
      <p:sp>
        <p:nvSpPr>
          <p:cNvPr id="133" name="Text 133"/>
          <p:cNvSpPr txBox="1"/>
          <p:nvPr/>
        </p:nvSpPr>
        <p:spPr>
          <a:xfrm>
            <a:off x="647700" y="2507250"/>
            <a:ext cx="1383641"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write-rebuild-script.mjs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34" name="Text 134"/>
          <p:cNvSpPr txBox="1"/>
          <p:nvPr/>
        </p:nvSpPr>
        <p:spPr>
          <a:xfrm>
            <a:off x="2206724" y="2507155"/>
            <a:ext cx="7170499" cy="27783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Writes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&lt;deck&gt;.rebuild.mjs</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next to the deck: a self-contained script that later re-embeds the skill's current editor block (backup, verify, re-export the PDF); </a:t>
            </a:r>
            <a:r>
              <a:rPr lang="en-US" kern="100" sz="725" b="0" spc="400" dirty="0">
                <a:solidFill>
                  <a:srgbClr val="003841"/>
                </a:solidFill>
                <a:latin typeface="Menlo"/>
                <a:ea typeface="Menlo"/>
                <a:cs typeface="Menlo"/>
              </a:rPr>
              <a:t>​</a:t>
            </a:r>
            <a:br>
              <a:rPr lang="en-US" kern="100" sz="725" b="0" dirty="0">
                <a:solidFill>
                  <a:srgbClr val="003841"/>
                </a:solidFill>
                <a:latin typeface="Menlo"/>
                <a:ea typeface="Menlo"/>
                <a:cs typeface="Menlo"/>
              </a:rPr>
            </a:br>
            <a:r>
              <a:rPr lang="en-US" kern="100" sz="725" b="0" dirty="0">
                <a:solidFill>
                  <a:srgbClr val="003841"/>
                </a:solidFill>
                <a:latin typeface="Menlo"/>
                <a:ea typeface="Menlo"/>
                <a:cs typeface="Menlo"/>
              </a:rPr>
              <a:t>--check</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only reports.</a:t>
            </a:r>
            <a:endParaRPr lang="en-US" kern="100" sz="800" b="0" dirty="0">
              <a:solidFill>
                <a:srgbClr val="2E3B3E"/>
              </a:solidFill>
              <a:latin typeface="Aptos"/>
              <a:ea typeface="Aptos"/>
              <a:cs typeface="Aptos"/>
            </a:endParaRPr>
          </a:p>
        </p:txBody>
      </p:sp>
      <p:sp>
        <p:nvSpPr>
          <p:cNvPr id="135" name="Text 135"/>
          <p:cNvSpPr txBox="1"/>
          <p:nvPr/>
        </p:nvSpPr>
        <p:spPr>
          <a:xfrm>
            <a:off x="9871770" y="2534372"/>
            <a:ext cx="208161"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5C6C6F"/>
                </a:solidFill>
                <a:latin typeface="Aptos"/>
                <a:ea typeface="Aptos"/>
                <a:cs typeface="Aptos"/>
              </a:rPr>
              <a:t>none</a:t>
            </a:r>
            <a:endParaRPr lang="en-US" kern="100" sz="650" b="1" spc="13" dirty="0">
              <a:solidFill>
                <a:srgbClr val="5C6C6F"/>
              </a:solidFill>
              <a:latin typeface="Aptos"/>
              <a:ea typeface="Aptos"/>
              <a:cs typeface="Aptos"/>
            </a:endParaRPr>
          </a:p>
        </p:txBody>
      </p:sp>
      <p:sp>
        <p:nvSpPr>
          <p:cNvPr id="136" name="Text 136"/>
          <p:cNvSpPr txBox="1"/>
          <p:nvPr/>
        </p:nvSpPr>
        <p:spPr>
          <a:xfrm>
            <a:off x="10917238" y="2507155"/>
            <a:ext cx="327025"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2</a:t>
            </a:r>
            <a:endParaRPr lang="en-US" kern="100" sz="800" b="0" dirty="0">
              <a:solidFill>
                <a:srgbClr val="2E3B3E"/>
              </a:solidFill>
              <a:latin typeface="Aptos"/>
              <a:ea typeface="Aptos"/>
              <a:cs typeface="Aptos"/>
            </a:endParaRPr>
          </a:p>
        </p:txBody>
      </p:sp>
      <p:sp>
        <p:nvSpPr>
          <p:cNvPr id="137" name="Text 137"/>
          <p:cNvSpPr txBox="1"/>
          <p:nvPr/>
        </p:nvSpPr>
        <p:spPr>
          <a:xfrm>
            <a:off x="647700" y="2902141"/>
            <a:ext cx="1095439"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screenshot-deck.mjs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38" name="Text 138"/>
          <p:cNvSpPr txBox="1"/>
          <p:nvPr/>
        </p:nvSpPr>
        <p:spPr>
          <a:xfrm>
            <a:off x="2206724" y="2902045"/>
            <a:ext cx="7452098" cy="27783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Drives a headless browser over the DevTools protocol; isolates the Nth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.slide</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in place, so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.active</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.hidden</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inline-display and stacked decks all work; PNG</a:t>
            </a:r>
            <a:br>
              <a:rPr lang="en-US" kern="100" sz="800" b="0" dirty="0">
                <a:solidFill>
                  <a:srgbClr val="2E3B3E"/>
                </a:solidFill>
                <a:latin typeface="Aptos"/>
                <a:ea typeface="Aptos"/>
                <a:cs typeface="Aptos"/>
              </a:rPr>
            </a:br>
            <a:r>
              <a:rPr lang="en-US" kern="100" sz="800" b="0" dirty="0">
                <a:solidFill>
                  <a:srgbClr val="2E3B3E"/>
                </a:solidFill>
                <a:latin typeface="Aptos"/>
                <a:ea typeface="Aptos"/>
                <a:cs typeface="Aptos"/>
              </a:rPr>
              <a:t>per slide per viewport.</a:t>
            </a:r>
            <a:endParaRPr lang="en-US" kern="100" sz="800" b="0" dirty="0">
              <a:solidFill>
                <a:srgbClr val="2E3B3E"/>
              </a:solidFill>
              <a:latin typeface="Aptos"/>
              <a:ea typeface="Aptos"/>
              <a:cs typeface="Aptos"/>
            </a:endParaRPr>
          </a:p>
        </p:txBody>
      </p:sp>
      <p:sp>
        <p:nvSpPr>
          <p:cNvPr id="139" name="Text 139"/>
          <p:cNvSpPr txBox="1"/>
          <p:nvPr/>
        </p:nvSpPr>
        <p:spPr>
          <a:xfrm>
            <a:off x="9811246" y="2929263"/>
            <a:ext cx="329208"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007B85"/>
                </a:solidFill>
                <a:latin typeface="Aptos"/>
                <a:ea typeface="Aptos"/>
                <a:cs typeface="Aptos"/>
              </a:rPr>
              <a:t>browser</a:t>
            </a:r>
            <a:endParaRPr lang="en-US" kern="100" sz="650" b="1" spc="13" dirty="0">
              <a:solidFill>
                <a:srgbClr val="007B85"/>
              </a:solidFill>
              <a:latin typeface="Aptos"/>
              <a:ea typeface="Aptos"/>
              <a:cs typeface="Aptos"/>
            </a:endParaRPr>
          </a:p>
        </p:txBody>
      </p:sp>
      <p:sp>
        <p:nvSpPr>
          <p:cNvPr id="140" name="Text 140"/>
          <p:cNvSpPr txBox="1"/>
          <p:nvPr/>
        </p:nvSpPr>
        <p:spPr>
          <a:xfrm>
            <a:off x="10653659" y="2902045"/>
            <a:ext cx="854083"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3 no browser</a:t>
            </a:r>
            <a:endParaRPr lang="en-US" kern="100" sz="800" b="0" dirty="0">
              <a:solidFill>
                <a:srgbClr val="2E3B3E"/>
              </a:solidFill>
              <a:latin typeface="Aptos"/>
              <a:ea typeface="Aptos"/>
              <a:cs typeface="Aptos"/>
            </a:endParaRPr>
          </a:p>
        </p:txBody>
      </p:sp>
      <p:sp>
        <p:nvSpPr>
          <p:cNvPr id="141" name="Text 141"/>
          <p:cNvSpPr txBox="1"/>
          <p:nvPr/>
        </p:nvSpPr>
        <p:spPr>
          <a:xfrm>
            <a:off x="647700" y="3297031"/>
            <a:ext cx="807133"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export-pdf.mjs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42" name="Text 142"/>
          <p:cNvSpPr txBox="1"/>
          <p:nvPr/>
        </p:nvSpPr>
        <p:spPr>
          <a:xfrm>
            <a:off x="2206724" y="3296936"/>
            <a:ext cx="7236127" cy="27783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Lifts the host layer, prints with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Page.printToPDF</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at the slide box, verifies pages = slides and slide box = page box; then re-anchors the soft masks so shadows</a:t>
            </a:r>
            <a:br>
              <a:rPr lang="en-US" kern="100" sz="800" b="0" dirty="0">
                <a:solidFill>
                  <a:srgbClr val="2E3B3E"/>
                </a:solidFill>
                <a:latin typeface="Aptos"/>
                <a:ea typeface="Aptos"/>
                <a:cs typeface="Aptos"/>
              </a:rPr>
            </a:br>
            <a:r>
              <a:rPr lang="en-US" kern="100" sz="800" b="0" dirty="0">
                <a:solidFill>
                  <a:srgbClr val="2E3B3E"/>
                </a:solidFill>
                <a:latin typeface="Aptos"/>
                <a:ea typeface="Aptos"/>
                <a:cs typeface="Aptos"/>
              </a:rPr>
              <a:t>render in macOS Preview.</a:t>
            </a:r>
            <a:endParaRPr lang="en-US" kern="100" sz="800" b="0" dirty="0">
              <a:solidFill>
                <a:srgbClr val="2E3B3E"/>
              </a:solidFill>
              <a:latin typeface="Aptos"/>
              <a:ea typeface="Aptos"/>
              <a:cs typeface="Aptos"/>
            </a:endParaRPr>
          </a:p>
        </p:txBody>
      </p:sp>
      <p:sp>
        <p:nvSpPr>
          <p:cNvPr id="143" name="Text 143"/>
          <p:cNvSpPr txBox="1"/>
          <p:nvPr/>
        </p:nvSpPr>
        <p:spPr>
          <a:xfrm>
            <a:off x="9811246" y="3324154"/>
            <a:ext cx="329208"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007B85"/>
                </a:solidFill>
                <a:latin typeface="Aptos"/>
                <a:ea typeface="Aptos"/>
                <a:cs typeface="Aptos"/>
              </a:rPr>
              <a:t>browser</a:t>
            </a:r>
            <a:endParaRPr lang="en-US" kern="100" sz="650" b="1" spc="13" dirty="0">
              <a:solidFill>
                <a:srgbClr val="007B85"/>
              </a:solidFill>
              <a:latin typeface="Aptos"/>
              <a:ea typeface="Aptos"/>
              <a:cs typeface="Aptos"/>
            </a:endParaRPr>
          </a:p>
        </p:txBody>
      </p:sp>
      <p:sp>
        <p:nvSpPr>
          <p:cNvPr id="144" name="Text 144"/>
          <p:cNvSpPr txBox="1"/>
          <p:nvPr/>
        </p:nvSpPr>
        <p:spPr>
          <a:xfrm>
            <a:off x="10653659" y="3296936"/>
            <a:ext cx="854083"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3 no browser</a:t>
            </a:r>
            <a:endParaRPr lang="en-US" kern="100" sz="800" b="0" dirty="0">
              <a:solidFill>
                <a:srgbClr val="2E3B3E"/>
              </a:solidFill>
              <a:latin typeface="Aptos"/>
              <a:ea typeface="Aptos"/>
              <a:cs typeface="Aptos"/>
            </a:endParaRPr>
          </a:p>
        </p:txBody>
      </p:sp>
      <p:sp>
        <p:nvSpPr>
          <p:cNvPr id="145" name="Text 145"/>
          <p:cNvSpPr txBox="1"/>
          <p:nvPr/>
        </p:nvSpPr>
        <p:spPr>
          <a:xfrm>
            <a:off x="647700" y="3691922"/>
            <a:ext cx="1268381"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fix-pdf-soft-masks.mjs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46" name="Text 146"/>
          <p:cNvSpPr txBox="1"/>
          <p:nvPr/>
        </p:nvSpPr>
        <p:spPr>
          <a:xfrm>
            <a:off x="2206724" y="3691827"/>
            <a:ext cx="7095895" cy="14071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Re-anchors the soft masks of a PDF exported earlier (or saved from the print dialog): an incremental update, the original bytes intact; </a:t>
            </a:r>
            <a:r>
              <a:rPr lang="en-US" kern="100" sz="725" b="0" spc="400" dirty="0">
                <a:solidFill>
                  <a:srgbClr val="003841"/>
                </a:solidFill>
                <a:latin typeface="Menlo"/>
                <a:ea typeface="Menlo"/>
                <a:cs typeface="Menlo"/>
              </a:rPr>
              <a:t>​</a:t>
            </a:r>
            <a:r>
              <a:rPr lang="en-US" kern="100" sz="725" b="0" dirty="0">
                <a:solidFill>
                  <a:srgbClr val="003841"/>
                </a:solidFill>
                <a:latin typeface="Menlo"/>
                <a:ea typeface="Menlo"/>
                <a:cs typeface="Menlo"/>
              </a:rPr>
              <a:t>--check</a:t>
            </a:r>
            <a:r>
              <a:rPr lang="en-US" kern="100" sz="725" b="0" spc="400" dirty="0">
                <a:solidFill>
                  <a:srgbClr val="003841"/>
                </a:solidFill>
                <a:latin typeface="Menlo"/>
                <a:ea typeface="Menlo"/>
                <a:cs typeface="Menlo"/>
              </a:rPr>
              <a:t>​</a:t>
            </a:r>
            <a:r>
              <a:rPr lang="en-US" kern="100" sz="800" b="0" dirty="0">
                <a:solidFill>
                  <a:srgbClr val="2E3B3E"/>
                </a:solidFill>
                <a:latin typeface="Aptos"/>
                <a:ea typeface="Aptos"/>
                <a:cs typeface="Aptos"/>
              </a:rPr>
              <a:t> only reports.</a:t>
            </a:r>
            <a:endParaRPr lang="en-US" kern="100" sz="800" b="0" dirty="0">
              <a:solidFill>
                <a:srgbClr val="2E3B3E"/>
              </a:solidFill>
              <a:latin typeface="Aptos"/>
              <a:ea typeface="Aptos"/>
              <a:cs typeface="Aptos"/>
            </a:endParaRPr>
          </a:p>
        </p:txBody>
      </p:sp>
      <p:sp>
        <p:nvSpPr>
          <p:cNvPr id="147" name="Text 147"/>
          <p:cNvSpPr txBox="1"/>
          <p:nvPr/>
        </p:nvSpPr>
        <p:spPr>
          <a:xfrm>
            <a:off x="9871770" y="3719044"/>
            <a:ext cx="208161"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5C6C6F"/>
                </a:solidFill>
                <a:latin typeface="Aptos"/>
                <a:ea typeface="Aptos"/>
                <a:cs typeface="Aptos"/>
              </a:rPr>
              <a:t>none</a:t>
            </a:r>
            <a:endParaRPr lang="en-US" kern="100" sz="650" b="1" spc="13" dirty="0">
              <a:solidFill>
                <a:srgbClr val="5C6C6F"/>
              </a:solidFill>
              <a:latin typeface="Aptos"/>
              <a:ea typeface="Aptos"/>
              <a:cs typeface="Aptos"/>
            </a:endParaRPr>
          </a:p>
        </p:txBody>
      </p:sp>
      <p:sp>
        <p:nvSpPr>
          <p:cNvPr id="148" name="Text 148"/>
          <p:cNvSpPr txBox="1"/>
          <p:nvPr/>
        </p:nvSpPr>
        <p:spPr>
          <a:xfrm>
            <a:off x="10917238" y="3691827"/>
            <a:ext cx="327025"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2</a:t>
            </a:r>
            <a:endParaRPr lang="en-US" kern="100" sz="800" b="0" dirty="0">
              <a:solidFill>
                <a:srgbClr val="2E3B3E"/>
              </a:solidFill>
              <a:latin typeface="Aptos"/>
              <a:ea typeface="Aptos"/>
              <a:cs typeface="Aptos"/>
            </a:endParaRPr>
          </a:p>
        </p:txBody>
      </p:sp>
      <p:sp>
        <p:nvSpPr>
          <p:cNvPr id="149" name="Text 149"/>
          <p:cNvSpPr txBox="1"/>
          <p:nvPr/>
        </p:nvSpPr>
        <p:spPr>
          <a:xfrm>
            <a:off x="647700" y="3977672"/>
            <a:ext cx="864814"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export-pptx.mjs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50" name="Text 150"/>
          <p:cNvSpPr txBox="1"/>
          <p:nvPr/>
        </p:nvSpPr>
        <p:spPr>
          <a:xfrm>
            <a:off x="2206724" y="3977577"/>
            <a:ext cx="7304849" cy="14071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Measures every slide in the browser and writes an editable .pptx: text boxes with real runs, shapes, cropped pictures, SVG pictures, the theme's fonts and colours.</a:t>
            </a:r>
            <a:endParaRPr lang="en-US" kern="100" sz="800" b="0" dirty="0">
              <a:solidFill>
                <a:srgbClr val="2E3B3E"/>
              </a:solidFill>
              <a:latin typeface="Aptos"/>
              <a:ea typeface="Aptos"/>
              <a:cs typeface="Aptos"/>
            </a:endParaRPr>
          </a:p>
        </p:txBody>
      </p:sp>
      <p:sp>
        <p:nvSpPr>
          <p:cNvPr id="151" name="Text 151"/>
          <p:cNvSpPr txBox="1"/>
          <p:nvPr/>
        </p:nvSpPr>
        <p:spPr>
          <a:xfrm>
            <a:off x="9811246" y="4004794"/>
            <a:ext cx="329208"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007B85"/>
                </a:solidFill>
                <a:latin typeface="Aptos"/>
                <a:ea typeface="Aptos"/>
                <a:cs typeface="Aptos"/>
              </a:rPr>
              <a:t>browser</a:t>
            </a:r>
            <a:endParaRPr lang="en-US" kern="100" sz="650" b="1" spc="13" dirty="0">
              <a:solidFill>
                <a:srgbClr val="007B85"/>
              </a:solidFill>
              <a:latin typeface="Aptos"/>
              <a:ea typeface="Aptos"/>
              <a:cs typeface="Aptos"/>
            </a:endParaRPr>
          </a:p>
        </p:txBody>
      </p:sp>
      <p:sp>
        <p:nvSpPr>
          <p:cNvPr id="152" name="Text 152"/>
          <p:cNvSpPr txBox="1"/>
          <p:nvPr/>
        </p:nvSpPr>
        <p:spPr>
          <a:xfrm>
            <a:off x="10653659" y="3977577"/>
            <a:ext cx="854083"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3 no browser</a:t>
            </a:r>
            <a:endParaRPr lang="en-US" kern="100" sz="800" b="0" dirty="0">
              <a:solidFill>
                <a:srgbClr val="2E3B3E"/>
              </a:solidFill>
              <a:latin typeface="Aptos"/>
              <a:ea typeface="Aptos"/>
              <a:cs typeface="Aptos"/>
            </a:endParaRPr>
          </a:p>
        </p:txBody>
      </p:sp>
      <p:sp>
        <p:nvSpPr>
          <p:cNvPr id="153" name="Text 153"/>
          <p:cNvSpPr txBox="1"/>
          <p:nvPr/>
        </p:nvSpPr>
        <p:spPr>
          <a:xfrm>
            <a:off x="647700" y="4263422"/>
            <a:ext cx="922496" cy="140621"/>
          </a:xfrm>
          <a:prstGeom prst="rect">
            <a:avLst/>
          </a:prstGeom>
          <a:noFill/>
        </p:spPr>
        <p:txBody>
          <a:bodyPr wrap="none" lIns="0" tIns="0" rIns="0" bIns="0" rtlCol="0" anchor="t" anchorCtr="0">
            <a:noAutofit/>
          </a:bodyPr>
          <a:lstStyle/>
          <a:p>
            <a:pPr algn="l">
              <a:lnSpc>
                <a:spcPct val="124138"/>
              </a:lnSpc>
              <a:spcBef>
                <a:spcPts val="0"/>
              </a:spcBef>
              <a:spcAft>
                <a:spcPts val="0"/>
              </a:spcAft>
              <a:buNone/>
            </a:pPr>
            <a:r>
              <a:rPr lang="en-US" kern="100" sz="725" b="1" spc="400" dirty="0">
                <a:solidFill>
                  <a:srgbClr val="003841"/>
                </a:solidFill>
                <a:latin typeface="Menlo"/>
                <a:ea typeface="Menlo"/>
                <a:cs typeface="Menlo"/>
              </a:rPr>
              <a:t>​</a:t>
            </a:r>
            <a:r>
              <a:rPr lang="en-US" kern="100" sz="725" b="1" dirty="0">
                <a:solidFill>
                  <a:srgbClr val="003841"/>
                </a:solidFill>
                <a:latin typeface="Menlo"/>
                <a:ea typeface="Menlo"/>
                <a:cs typeface="Menlo"/>
              </a:rPr>
              <a:t>compare-pptx.mjs</a:t>
            </a:r>
            <a:r>
              <a:rPr lang="en-US" kern="100" sz="725" b="1" spc="400" dirty="0">
                <a:solidFill>
                  <a:srgbClr val="003841"/>
                </a:solidFill>
                <a:latin typeface="Menlo"/>
                <a:ea typeface="Menlo"/>
                <a:cs typeface="Menlo"/>
              </a:rPr>
              <a:t>​</a:t>
            </a:r>
            <a:endParaRPr lang="en-US" kern="100" sz="725" b="1" spc="400" dirty="0">
              <a:solidFill>
                <a:srgbClr val="003841"/>
              </a:solidFill>
              <a:latin typeface="Menlo"/>
              <a:ea typeface="Menlo"/>
              <a:cs typeface="Menlo"/>
            </a:endParaRPr>
          </a:p>
        </p:txBody>
      </p:sp>
      <p:sp>
        <p:nvSpPr>
          <p:cNvPr id="154" name="Text 154"/>
          <p:cNvSpPr txBox="1"/>
          <p:nvPr/>
        </p:nvSpPr>
        <p:spPr>
          <a:xfrm>
            <a:off x="2206724" y="4263327"/>
            <a:ext cx="5824934" cy="140716"/>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800" b="0" dirty="0">
                <a:solidFill>
                  <a:srgbClr val="2E3B3E"/>
                </a:solidFill>
                <a:latin typeface="Aptos"/>
                <a:ea typeface="Aptos"/>
                <a:cs typeface="Aptos"/>
              </a:rPr>
              <a:t>Renders the .pptx with PowerPoint (macOS) or LibreOffice and writes deck | PowerPoint | difference images with a score per slide.</a:t>
            </a:r>
            <a:endParaRPr lang="en-US" kern="100" sz="800" b="0" dirty="0">
              <a:solidFill>
                <a:srgbClr val="2E3B3E"/>
              </a:solidFill>
              <a:latin typeface="Aptos"/>
              <a:ea typeface="Aptos"/>
              <a:cs typeface="Aptos"/>
            </a:endParaRPr>
          </a:p>
        </p:txBody>
      </p:sp>
      <p:sp>
        <p:nvSpPr>
          <p:cNvPr id="155" name="Text 155"/>
          <p:cNvSpPr txBox="1"/>
          <p:nvPr/>
        </p:nvSpPr>
        <p:spPr>
          <a:xfrm>
            <a:off x="9811246" y="4290544"/>
            <a:ext cx="329208" cy="114729"/>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650" b="1" spc="13" dirty="0">
                <a:solidFill>
                  <a:srgbClr val="007B85"/>
                </a:solidFill>
                <a:latin typeface="Aptos"/>
                <a:ea typeface="Aptos"/>
                <a:cs typeface="Aptos"/>
              </a:rPr>
              <a:t>browser</a:t>
            </a:r>
            <a:endParaRPr lang="en-US" kern="100" sz="650" b="1" spc="13" dirty="0">
              <a:solidFill>
                <a:srgbClr val="007B85"/>
              </a:solidFill>
              <a:latin typeface="Aptos"/>
              <a:ea typeface="Aptos"/>
              <a:cs typeface="Aptos"/>
            </a:endParaRPr>
          </a:p>
        </p:txBody>
      </p:sp>
      <p:sp>
        <p:nvSpPr>
          <p:cNvPr id="156" name="Text 156"/>
          <p:cNvSpPr txBox="1"/>
          <p:nvPr/>
        </p:nvSpPr>
        <p:spPr>
          <a:xfrm>
            <a:off x="10631472" y="4263327"/>
            <a:ext cx="898557" cy="140716"/>
          </a:xfrm>
          <a:prstGeom prst="rect">
            <a:avLst/>
          </a:prstGeom>
          <a:noFill/>
        </p:spPr>
        <p:txBody>
          <a:bodyPr wrap="none" lIns="0" tIns="0" rIns="0" bIns="0" rtlCol="0" anchor="t" anchorCtr="0">
            <a:noAutofit/>
          </a:bodyPr>
          <a:lstStyle/>
          <a:p>
            <a:pPr algn="ctr">
              <a:lnSpc>
                <a:spcPct val="112500"/>
              </a:lnSpc>
              <a:spcBef>
                <a:spcPts val="0"/>
              </a:spcBef>
              <a:spcAft>
                <a:spcPts val="0"/>
              </a:spcAft>
              <a:buNone/>
            </a:pPr>
            <a:r>
              <a:rPr lang="en-US" kern="100" sz="800" b="0" dirty="0">
                <a:solidFill>
                  <a:srgbClr val="2E3B3E"/>
                </a:solidFill>
                <a:latin typeface="Aptos"/>
                <a:ea typeface="Aptos"/>
                <a:cs typeface="Aptos"/>
              </a:rPr>
              <a:t>0 / 1 / 3 missing tool</a:t>
            </a:r>
            <a:endParaRPr lang="en-US" kern="100" sz="800" b="0" dirty="0">
              <a:solidFill>
                <a:srgbClr val="2E3B3E"/>
              </a:solidFill>
              <a:latin typeface="Aptos"/>
              <a:ea typeface="Aptos"/>
              <a:cs typeface="Aptos"/>
            </a:endParaRPr>
          </a:p>
        </p:txBody>
      </p:sp>
      <p:pic>
        <p:nvPicPr>
          <p:cNvPr id="157" name="Picture 157"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09600" y="4970463"/>
            <a:ext cx="165100" cy="165100"/>
          </a:xfrm>
          <a:prstGeom prst="rect">
            <a:avLst/>
          </a:prstGeom>
        </p:spPr>
      </p:pic>
      <p:sp>
        <p:nvSpPr>
          <p:cNvPr id="158" name="Text 158"/>
          <p:cNvSpPr txBox="1"/>
          <p:nvPr/>
        </p:nvSpPr>
        <p:spPr>
          <a:xfrm>
            <a:off x="863600" y="4988497"/>
            <a:ext cx="973677"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lib/find-browser.mjs</a:t>
            </a:r>
            <a:endParaRPr lang="en-US" kern="100" sz="800" b="1" dirty="0">
              <a:solidFill>
                <a:srgbClr val="0A1416"/>
              </a:solidFill>
              <a:latin typeface="Aptos"/>
              <a:ea typeface="Aptos"/>
              <a:cs typeface="Aptos"/>
            </a:endParaRPr>
          </a:p>
        </p:txBody>
      </p:sp>
      <p:sp>
        <p:nvSpPr>
          <p:cNvPr id="159" name="Text 159"/>
          <p:cNvSpPr txBox="1"/>
          <p:nvPr/>
        </p:nvSpPr>
        <p:spPr>
          <a:xfrm>
            <a:off x="609600" y="5196713"/>
            <a:ext cx="1522325" cy="396903"/>
          </a:xfrm>
          <a:prstGeom prst="rect">
            <a:avLst/>
          </a:prstGeom>
          <a:noFill/>
        </p:spPr>
        <p:txBody>
          <a:bodyPr wrap="none" lIns="0" tIns="0" rIns="0" bIns="0" rtlCol="0" anchor="t" anchorCtr="0">
            <a:noAutofit/>
          </a:bodyPr>
          <a:lstStyle/>
          <a:p>
            <a:pPr algn="l">
              <a:lnSpc>
                <a:spcPct val="109140"/>
              </a:lnSpc>
              <a:spcBef>
                <a:spcPts val="0"/>
              </a:spcBef>
              <a:spcAft>
                <a:spcPts val="0"/>
              </a:spcAft>
              <a:buNone/>
            </a:pPr>
            <a:r>
              <a:rPr lang="en-US" kern="100" sz="725" b="0" dirty="0">
                <a:solidFill>
                  <a:srgbClr val="2E3B3E"/>
                </a:solidFill>
                <a:latin typeface="Aptos"/>
                <a:ea typeface="Aptos"/>
                <a:cs typeface="Aptos"/>
              </a:rPr>
              <a:t>Locates Chrome, Chromium or Edge;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--browser</a:t>
            </a:r>
            <a:r>
              <a:rPr lang="en-US" kern="100" sz="775" b="0" spc="400" dirty="0">
                <a:solidFill>
                  <a:srgbClr val="003841"/>
                </a:solidFill>
                <a:latin typeface="Menlo"/>
                <a:ea typeface="Menlo"/>
                <a:cs typeface="Menlo"/>
              </a:rPr>
              <a:t>​</a:t>
            </a:r>
            <a:r>
              <a:rPr lang="en-US" kern="100" sz="72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NBG_BROWSER</a:t>
            </a:r>
            <a:r>
              <a:rPr lang="en-US" kern="100" sz="775" b="0" spc="400" dirty="0">
                <a:solidFill>
                  <a:srgbClr val="003841"/>
                </a:solidFill>
                <a:latin typeface="Menlo"/>
                <a:ea typeface="Menlo"/>
                <a:cs typeface="Menlo"/>
              </a:rPr>
              <a:t>​</a:t>
            </a:r>
            <a:r>
              <a:rPr lang="en-US" kern="100" sz="72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CHROME_BIN</a:t>
            </a:r>
            <a:r>
              <a:rPr lang="en-US" kern="100" sz="775" b="0" spc="400" dirty="0">
                <a:solidFill>
                  <a:srgbClr val="003841"/>
                </a:solidFill>
                <a:latin typeface="Menlo"/>
                <a:ea typeface="Menlo"/>
                <a:cs typeface="Menlo"/>
              </a:rPr>
              <a:t>​</a:t>
            </a:r>
            <a:r>
              <a:rPr lang="en-US" kern="100" sz="725" b="0" dirty="0">
                <a:solidFill>
                  <a:srgbClr val="2E3B3E"/>
                </a:solidFill>
                <a:latin typeface="Aptos"/>
                <a:ea typeface="Aptos"/>
                <a:cs typeface="Aptos"/>
              </a:rPr>
              <a:t> override.</a:t>
            </a:r>
            <a:endParaRPr lang="en-US" kern="100" sz="725" b="0" dirty="0">
              <a:solidFill>
                <a:srgbClr val="2E3B3E"/>
              </a:solidFill>
              <a:latin typeface="Aptos"/>
              <a:ea typeface="Aptos"/>
              <a:cs typeface="Aptos"/>
            </a:endParaRPr>
          </a:p>
        </p:txBody>
      </p:sp>
      <p:pic>
        <p:nvPicPr>
          <p:cNvPr id="160" name="Picture 160"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2487017" y="4970463"/>
            <a:ext cx="165100" cy="165100"/>
          </a:xfrm>
          <a:prstGeom prst="rect">
            <a:avLst/>
          </a:prstGeom>
        </p:spPr>
      </p:pic>
      <p:sp>
        <p:nvSpPr>
          <p:cNvPr id="161" name="Text 161"/>
          <p:cNvSpPr txBox="1"/>
          <p:nvPr/>
        </p:nvSpPr>
        <p:spPr>
          <a:xfrm>
            <a:off x="2741017" y="4988497"/>
            <a:ext cx="544211"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lib/cdp.mjs</a:t>
            </a:r>
            <a:endParaRPr lang="en-US" kern="100" sz="800" b="1" dirty="0">
              <a:solidFill>
                <a:srgbClr val="0A1416"/>
              </a:solidFill>
              <a:latin typeface="Aptos"/>
              <a:ea typeface="Aptos"/>
              <a:cs typeface="Aptos"/>
            </a:endParaRPr>
          </a:p>
        </p:txBody>
      </p:sp>
      <p:sp>
        <p:nvSpPr>
          <p:cNvPr id="162" name="Text 162"/>
          <p:cNvSpPr txBox="1"/>
          <p:nvPr/>
        </p:nvSpPr>
        <p:spPr>
          <a:xfrm>
            <a:off x="2487017" y="5196713"/>
            <a:ext cx="1585416" cy="388072"/>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25" b="0" dirty="0">
                <a:solidFill>
                  <a:srgbClr val="2E3B3E"/>
                </a:solidFill>
                <a:latin typeface="Aptos"/>
                <a:ea typeface="Aptos"/>
                <a:cs typeface="Aptos"/>
              </a:rPr>
              <a:t>A minimal DevTools-protocol client over the debugging pipe: launch, navigate, evaluate, print, count pages.</a:t>
            </a:r>
            <a:endParaRPr lang="en-US" kern="100" sz="725" b="0" dirty="0">
              <a:solidFill>
                <a:srgbClr val="2E3B3E"/>
              </a:solidFill>
              <a:latin typeface="Aptos"/>
              <a:ea typeface="Aptos"/>
              <a:cs typeface="Aptos"/>
            </a:endParaRPr>
          </a:p>
        </p:txBody>
      </p:sp>
      <p:pic>
        <p:nvPicPr>
          <p:cNvPr id="163" name="Picture 163"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4364534" y="4970463"/>
            <a:ext cx="165100" cy="165100"/>
          </a:xfrm>
          <a:prstGeom prst="rect">
            <a:avLst/>
          </a:prstGeom>
        </p:spPr>
      </p:pic>
      <p:sp>
        <p:nvSpPr>
          <p:cNvPr id="164" name="Text 164"/>
          <p:cNvSpPr txBox="1"/>
          <p:nvPr/>
        </p:nvSpPr>
        <p:spPr>
          <a:xfrm>
            <a:off x="4618534" y="4988497"/>
            <a:ext cx="839946"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lib/print-layout.js</a:t>
            </a:r>
            <a:endParaRPr lang="en-US" kern="100" sz="800" b="1" dirty="0">
              <a:solidFill>
                <a:srgbClr val="0A1416"/>
              </a:solidFill>
              <a:latin typeface="Aptos"/>
              <a:ea typeface="Aptos"/>
              <a:cs typeface="Aptos"/>
            </a:endParaRPr>
          </a:p>
        </p:txBody>
      </p:sp>
      <p:sp>
        <p:nvSpPr>
          <p:cNvPr id="165" name="Text 165"/>
          <p:cNvSpPr txBox="1"/>
          <p:nvPr/>
        </p:nvSpPr>
        <p:spPr>
          <a:xfrm>
            <a:off x="4364534" y="5196713"/>
            <a:ext cx="1585317" cy="645843"/>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25" b="0" dirty="0">
                <a:solidFill>
                  <a:srgbClr val="2E3B3E"/>
                </a:solidFill>
                <a:latin typeface="Aptos"/>
                <a:ea typeface="Aptos"/>
                <a:cs typeface="Aptos"/>
              </a:rPr>
              <a:t>The print shim shared by the exporter and the in-deck menu; a registry undoes every change after printing. On the menu path it prints blurred shadows as images (v13).</a:t>
            </a:r>
            <a:endParaRPr lang="en-US" kern="100" sz="725" b="0" dirty="0">
              <a:solidFill>
                <a:srgbClr val="2E3B3E"/>
              </a:solidFill>
              <a:latin typeface="Aptos"/>
              <a:ea typeface="Aptos"/>
              <a:cs typeface="Aptos"/>
            </a:endParaRPr>
          </a:p>
        </p:txBody>
      </p:sp>
      <p:pic>
        <p:nvPicPr>
          <p:cNvPr id="166" name="Picture 166"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41951" y="4970463"/>
            <a:ext cx="165100" cy="165100"/>
          </a:xfrm>
          <a:prstGeom prst="rect">
            <a:avLst/>
          </a:prstGeom>
        </p:spPr>
      </p:pic>
      <p:sp>
        <p:nvSpPr>
          <p:cNvPr id="167" name="Text 167"/>
          <p:cNvSpPr txBox="1"/>
          <p:nvPr/>
        </p:nvSpPr>
        <p:spPr>
          <a:xfrm>
            <a:off x="6495951" y="4988497"/>
            <a:ext cx="1103694"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lib/pdf-soft-masks.mjs</a:t>
            </a:r>
            <a:endParaRPr lang="en-US" kern="100" sz="800" b="1" dirty="0">
              <a:solidFill>
                <a:srgbClr val="0A1416"/>
              </a:solidFill>
              <a:latin typeface="Aptos"/>
              <a:ea typeface="Aptos"/>
              <a:cs typeface="Aptos"/>
            </a:endParaRPr>
          </a:p>
        </p:txBody>
      </p:sp>
      <p:sp>
        <p:nvSpPr>
          <p:cNvPr id="168" name="Text 168"/>
          <p:cNvSpPr txBox="1"/>
          <p:nvPr/>
        </p:nvSpPr>
        <p:spPr>
          <a:xfrm>
            <a:off x="6241951" y="5196713"/>
            <a:ext cx="1392251" cy="516957"/>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25" b="0" dirty="0">
                <a:solidFill>
                  <a:srgbClr val="2E3B3E"/>
                </a:solidFill>
                <a:latin typeface="Aptos"/>
                <a:ea typeface="Aptos"/>
                <a:cs typeface="Aptos"/>
              </a:rPr>
              <a:t>Zero-dependency PDF rewriter: re-anchors Chrome's luminosity soft masks so macOS Preview renders shadows; incremental update.</a:t>
            </a:r>
            <a:endParaRPr lang="en-US" kern="100" sz="725" b="0" dirty="0">
              <a:solidFill>
                <a:srgbClr val="2E3B3E"/>
              </a:solidFill>
              <a:latin typeface="Aptos"/>
              <a:ea typeface="Aptos"/>
              <a:cs typeface="Aptos"/>
            </a:endParaRPr>
          </a:p>
        </p:txBody>
      </p:sp>
      <p:pic>
        <p:nvPicPr>
          <p:cNvPr id="169" name="Picture 169"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8119467" y="4970463"/>
            <a:ext cx="165100" cy="165100"/>
          </a:xfrm>
          <a:prstGeom prst="rect">
            <a:avLst/>
          </a:prstGeom>
        </p:spPr>
      </p:pic>
      <p:sp>
        <p:nvSpPr>
          <p:cNvPr id="170" name="Text 170"/>
          <p:cNvSpPr txBox="1"/>
          <p:nvPr/>
        </p:nvSpPr>
        <p:spPr>
          <a:xfrm>
            <a:off x="8373467" y="4988497"/>
            <a:ext cx="817039"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lib/deck-menu.js</a:t>
            </a:r>
            <a:endParaRPr lang="en-US" kern="100" sz="800" b="1" dirty="0">
              <a:solidFill>
                <a:srgbClr val="0A1416"/>
              </a:solidFill>
              <a:latin typeface="Aptos"/>
              <a:ea typeface="Aptos"/>
              <a:cs typeface="Aptos"/>
            </a:endParaRPr>
          </a:p>
        </p:txBody>
      </p:sp>
      <p:sp>
        <p:nvSpPr>
          <p:cNvPr id="171" name="Text 171"/>
          <p:cNvSpPr txBox="1"/>
          <p:nvPr/>
        </p:nvSpPr>
        <p:spPr>
          <a:xfrm>
            <a:off x="8119467" y="5196713"/>
            <a:ext cx="1585416" cy="516957"/>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25" b="0" dirty="0">
                <a:solidFill>
                  <a:srgbClr val="2E3B3E"/>
                </a:solidFill>
                <a:latin typeface="Aptos"/>
                <a:ea typeface="Aptos"/>
                <a:cs typeface="Aptos"/>
              </a:rPr>
              <a:t>The editor: ~4,000 lines of plain browser JavaScript — editing, selection, SVG parts, toolbars, structure, assistant, persistence, print.</a:t>
            </a:r>
            <a:endParaRPr lang="en-US" kern="100" sz="725" b="0" dirty="0">
              <a:solidFill>
                <a:srgbClr val="2E3B3E"/>
              </a:solidFill>
              <a:latin typeface="Aptos"/>
              <a:ea typeface="Aptos"/>
              <a:cs typeface="Aptos"/>
            </a:endParaRPr>
          </a:p>
        </p:txBody>
      </p:sp>
      <p:pic>
        <p:nvPicPr>
          <p:cNvPr id="172" name="Picture 172"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9996984" y="4970463"/>
            <a:ext cx="165100" cy="165100"/>
          </a:xfrm>
          <a:prstGeom prst="rect">
            <a:avLst/>
          </a:prstGeom>
        </p:spPr>
      </p:pic>
      <p:sp>
        <p:nvSpPr>
          <p:cNvPr id="173" name="Text 173"/>
          <p:cNvSpPr txBox="1"/>
          <p:nvPr/>
        </p:nvSpPr>
        <p:spPr>
          <a:xfrm>
            <a:off x="10250984" y="4988497"/>
            <a:ext cx="459184"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1" dirty="0">
                <a:solidFill>
                  <a:srgbClr val="0A1416"/>
                </a:solidFill>
                <a:latin typeface="Aptos"/>
                <a:ea typeface="Aptos"/>
                <a:cs typeface="Aptos"/>
              </a:rPr>
              <a:t>lib/pptx-*</a:t>
            </a:r>
            <a:endParaRPr lang="en-US" kern="100" sz="800" b="1" dirty="0">
              <a:solidFill>
                <a:srgbClr val="0A1416"/>
              </a:solidFill>
              <a:latin typeface="Aptos"/>
              <a:ea typeface="Aptos"/>
              <a:cs typeface="Aptos"/>
            </a:endParaRPr>
          </a:p>
        </p:txBody>
      </p:sp>
      <p:sp>
        <p:nvSpPr>
          <p:cNvPr id="174" name="Text 174"/>
          <p:cNvSpPr txBox="1"/>
          <p:nvPr/>
        </p:nvSpPr>
        <p:spPr>
          <a:xfrm>
            <a:off x="9996984" y="5196713"/>
            <a:ext cx="1585317" cy="388072"/>
          </a:xfrm>
          <a:prstGeom prst="rect">
            <a:avLst/>
          </a:prstGeom>
          <a:noFill/>
        </p:spPr>
        <p:txBody>
          <a:bodyPr wrap="square" lIns="0" tIns="0" rIns="0" bIns="0" rtlCol="0" anchor="t" anchorCtr="0">
            <a:noAutofit/>
          </a:bodyPr>
          <a:lstStyle/>
          <a:p>
            <a:pPr algn="l">
              <a:lnSpc>
                <a:spcPct val="116667"/>
              </a:lnSpc>
              <a:spcBef>
                <a:spcPts val="0"/>
              </a:spcBef>
              <a:spcAft>
                <a:spcPts val="0"/>
              </a:spcAft>
              <a:buNone/>
            </a:pPr>
            <a:r>
              <a:rPr lang="en-US" kern="100" sz="725" b="1" dirty="0">
                <a:solidFill>
                  <a:srgbClr val="2E3B3E"/>
                </a:solidFill>
                <a:latin typeface="Aptos"/>
                <a:ea typeface="Aptos"/>
                <a:cs typeface="Aptos"/>
              </a:rPr>
              <a:t>pptx-extract.js</a:t>
            </a:r>
            <a:r>
              <a:rPr lang="en-US" kern="100" sz="725" b="0" dirty="0">
                <a:solidFill>
                  <a:srgbClr val="2E3B3E"/>
                </a:solidFill>
                <a:latin typeface="Aptos"/>
                <a:ea typeface="Aptos"/>
                <a:cs typeface="Aptos"/>
              </a:rPr>
              <a:t> measures every slide in the browser; </a:t>
            </a:r>
            <a:r>
              <a:rPr lang="en-US" kern="100" sz="725" b="1" dirty="0">
                <a:solidFill>
                  <a:srgbClr val="2E3B3E"/>
                </a:solidFill>
                <a:latin typeface="Aptos"/>
                <a:ea typeface="Aptos"/>
                <a:cs typeface="Aptos"/>
              </a:rPr>
              <a:t>pptx-writer.mjs</a:t>
            </a:r>
            <a:r>
              <a:rPr lang="en-US" kern="100" sz="725" b="0" dirty="0">
                <a:solidFill>
                  <a:srgbClr val="2E3B3E"/>
                </a:solidFill>
                <a:latin typeface="Aptos"/>
                <a:ea typeface="Aptos"/>
                <a:cs typeface="Aptos"/>
              </a:rPr>
              <a:t> writes the Office Open XML and its zip.</a:t>
            </a:r>
            <a:endParaRPr lang="en-US" kern="100" sz="725" b="0" dirty="0">
              <a:solidFill>
                <a:srgbClr val="2E3B3E"/>
              </a:solidFill>
              <a:latin typeface="Aptos"/>
              <a:ea typeface="Aptos"/>
              <a:cs typeface="Aptos"/>
            </a:endParaRPr>
          </a:p>
        </p:txBody>
      </p:sp>
      <p:pic>
        <p:nvPicPr>
          <p:cNvPr id="175" name="Picture 175" descr=""/>
          <p:cNvPicPr>
            <a:picLocks noChangeAspect="1"/>
          </p:cNvPicPr>
          <p:nvPr/>
        </p:nvPicPr>
        <p:blipFill>
          <a:blip r:embed="rId14"/>
          <a:srcRect/>
          <a:stretch>
            <a:fillRect/>
          </a:stretch>
        </p:blipFill>
        <p:spPr>
          <a:xfrm>
            <a:off x="508000" y="6400800"/>
            <a:ext cx="1006373" cy="215900"/>
          </a:xfrm>
          <a:prstGeom prst="rect">
            <a:avLst/>
          </a:prstGeom>
        </p:spPr>
      </p:pic>
      <p:sp>
        <p:nvSpPr>
          <p:cNvPr id="176" name="Text 176"/>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32</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501977"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INSIDE A DELIVERED DECK</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24449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One HTML file carries the slides and the editor; the browser keeps the edits; three ways lead out.</a:t>
            </a:r>
            <a:endParaRPr lang="en-US" kern="100" sz="1150" b="0" dirty="0">
              <a:solidFill>
                <a:srgbClr val="5C6C6F"/>
              </a:solidFill>
              <a:latin typeface="Aptos"/>
              <a:ea typeface="Aptos"/>
              <a:cs typeface="Aptos"/>
            </a:endParaRPr>
          </a:p>
        </p:txBody>
      </p:sp>
      <p:pic>
        <p:nvPicPr>
          <p:cNvPr id="5" name="Picture 5"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714500"/>
            <a:ext cx="11176000" cy="4064000"/>
          </a:xfrm>
          <a:prstGeom prst="rect">
            <a:avLst/>
          </a:prstGeom>
        </p:spPr>
      </p:pic>
      <p:pic>
        <p:nvPicPr>
          <p:cNvPr id="6" name="Picture 6" descr=""/>
          <p:cNvPicPr>
            <a:picLocks noChangeAspect="1"/>
          </p:cNvPicPr>
          <p:nvPr/>
        </p:nvPicPr>
        <p:blipFill>
          <a:blip r:embed="rId4"/>
          <a:srcRect/>
          <a:stretch>
            <a:fillRect/>
          </a:stretch>
        </p:blipFill>
        <p:spPr>
          <a:xfrm>
            <a:off x="508000" y="6400800"/>
            <a:ext cx="1006373" cy="215900"/>
          </a:xfrm>
          <a:prstGeom prst="rect">
            <a:avLst/>
          </a:prstGeom>
        </p:spPr>
      </p:pic>
      <p:sp>
        <p:nvSpPr>
          <p:cNvPr id="7" name="Text 7"/>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33</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532324"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INSIDE THE EDITOR</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763218"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How a standalone file:// deck can be edited, remembered and handed back without ever writing to itself.</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3746500"/>
          </a:xfrm>
          <a:prstGeom prst="roundRect">
            <a:avLst>
              <a:gd name="adj" fmla="val 1408"/>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37465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545465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3746500"/>
          </a:xfrm>
          <a:prstGeom prst="rect">
            <a:avLst/>
          </a:prstGeom>
          <a:solidFill>
            <a:srgbClr val="D9E4E5"/>
          </a:solidFill>
          <a:ln>
            <a:noFill/>
          </a:ln>
        </p:spPr>
        <p:txBody>
          <a:bodyPr rtlCol="0" anchor="ctr"/>
          <a:lstStyle/>
          <a:p>
            <a:endParaRPr lang="en-US" dirty="0"/>
          </a:p>
        </p:txBody>
      </p:sp>
      <p:sp>
        <p:nvSpPr>
          <p:cNvPr id="10" name="Shape 10"/>
          <p:cNvSpPr/>
          <p:nvPr/>
        </p:nvSpPr>
        <p:spPr>
          <a:xfrm>
            <a:off x="2203252" y="2330450"/>
            <a:ext cx="1464568"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1421011" y="3581400"/>
            <a:ext cx="931267" cy="139700"/>
          </a:xfrm>
          <a:prstGeom prst="roundRect">
            <a:avLst>
              <a:gd name="adj" fmla="val 22727"/>
            </a:avLst>
          </a:prstGeom>
          <a:solidFill>
            <a:srgbClr val="EBF1F2"/>
          </a:solidFill>
          <a:ln>
            <a:noFill/>
          </a:ln>
        </p:spPr>
        <p:txBody>
          <a:bodyPr rtlCol="0" anchor="ctr"/>
          <a:lstStyle/>
          <a:p>
            <a:endParaRPr lang="en-US" dirty="0"/>
          </a:p>
        </p:txBody>
      </p:sp>
      <p:sp>
        <p:nvSpPr>
          <p:cNvPr id="12" name="Shape 12"/>
          <p:cNvSpPr/>
          <p:nvPr/>
        </p:nvSpPr>
        <p:spPr>
          <a:xfrm>
            <a:off x="1849041" y="3781425"/>
            <a:ext cx="397966" cy="139700"/>
          </a:xfrm>
          <a:prstGeom prst="roundRect">
            <a:avLst>
              <a:gd name="adj" fmla="val 22727"/>
            </a:avLst>
          </a:prstGeom>
          <a:solidFill>
            <a:srgbClr val="EBF1F2"/>
          </a:solidFill>
          <a:ln>
            <a:noFill/>
          </a:ln>
        </p:spPr>
        <p:txBody>
          <a:bodyPr rtlCol="0" anchor="ctr"/>
          <a:lstStyle/>
          <a:p>
            <a:endParaRPr lang="en-US" dirty="0"/>
          </a:p>
        </p:txBody>
      </p:sp>
      <p:sp>
        <p:nvSpPr>
          <p:cNvPr id="13" name="Shape 13"/>
          <p:cNvSpPr/>
          <p:nvPr/>
        </p:nvSpPr>
        <p:spPr>
          <a:xfrm>
            <a:off x="1332607" y="4032250"/>
            <a:ext cx="812701" cy="139700"/>
          </a:xfrm>
          <a:prstGeom prst="roundRect">
            <a:avLst>
              <a:gd name="adj" fmla="val 22727"/>
            </a:avLst>
          </a:prstGeom>
          <a:solidFill>
            <a:srgbClr val="EBF1F2"/>
          </a:solidFill>
          <a:ln>
            <a:noFill/>
          </a:ln>
        </p:spPr>
        <p:txBody>
          <a:bodyPr rtlCol="0" anchor="ctr"/>
          <a:lstStyle/>
          <a:p>
            <a:endParaRPr lang="en-US" dirty="0"/>
          </a:p>
        </p:txBody>
      </p:sp>
      <p:sp>
        <p:nvSpPr>
          <p:cNvPr id="14" name="Shape 14"/>
          <p:cNvSpPr/>
          <p:nvPr/>
        </p:nvSpPr>
        <p:spPr>
          <a:xfrm>
            <a:off x="793750" y="4232275"/>
            <a:ext cx="1820069" cy="139700"/>
          </a:xfrm>
          <a:prstGeom prst="roundRect">
            <a:avLst>
              <a:gd name="adj" fmla="val 22727"/>
            </a:avLst>
          </a:prstGeom>
          <a:solidFill>
            <a:srgbClr val="EBF1F2"/>
          </a:solidFill>
          <a:ln>
            <a:noFill/>
          </a:ln>
        </p:spPr>
        <p:txBody>
          <a:bodyPr rtlCol="0" anchor="ctr"/>
          <a:lstStyle/>
          <a:p>
            <a:endParaRPr lang="en-US" dirty="0"/>
          </a:p>
        </p:txBody>
      </p:sp>
      <p:sp>
        <p:nvSpPr>
          <p:cNvPr id="15" name="Shape 15"/>
          <p:cNvSpPr/>
          <p:nvPr/>
        </p:nvSpPr>
        <p:spPr>
          <a:xfrm>
            <a:off x="4292600" y="1714500"/>
            <a:ext cx="3606800" cy="3746500"/>
          </a:xfrm>
          <a:prstGeom prst="roundRect">
            <a:avLst>
              <a:gd name="adj" fmla="val 1408"/>
            </a:avLst>
          </a:prstGeom>
          <a:solidFill>
            <a:srgbClr val="FFFFFF"/>
          </a:solidFill>
          <a:ln>
            <a:noFill/>
          </a:ln>
        </p:spPr>
        <p:txBody>
          <a:bodyPr rtlCol="0" anchor="ctr"/>
          <a:lstStyle/>
          <a:p>
            <a:endParaRPr lang="en-US" dirty="0"/>
          </a:p>
        </p:txBody>
      </p:sp>
      <p:sp>
        <p:nvSpPr>
          <p:cNvPr id="16" name="Shape 16"/>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7" name="Shape 17"/>
          <p:cNvSpPr/>
          <p:nvPr/>
        </p:nvSpPr>
        <p:spPr>
          <a:xfrm>
            <a:off x="7893050" y="1714500"/>
            <a:ext cx="6350" cy="3746500"/>
          </a:xfrm>
          <a:prstGeom prst="rect">
            <a:avLst/>
          </a:prstGeom>
          <a:solidFill>
            <a:srgbClr val="D9E4E5"/>
          </a:solidFill>
          <a:ln>
            <a:noFill/>
          </a:ln>
        </p:spPr>
        <p:txBody>
          <a:bodyPr rtlCol="0" anchor="ctr"/>
          <a:lstStyle/>
          <a:p>
            <a:endParaRPr lang="en-US" dirty="0"/>
          </a:p>
        </p:txBody>
      </p:sp>
      <p:sp>
        <p:nvSpPr>
          <p:cNvPr id="18" name="Shape 18"/>
          <p:cNvSpPr/>
          <p:nvPr/>
        </p:nvSpPr>
        <p:spPr>
          <a:xfrm>
            <a:off x="4292600" y="5454650"/>
            <a:ext cx="3606800" cy="6350"/>
          </a:xfrm>
          <a:prstGeom prst="rect">
            <a:avLst/>
          </a:prstGeom>
          <a:solidFill>
            <a:srgbClr val="D9E4E5"/>
          </a:solidFill>
          <a:ln>
            <a:noFill/>
          </a:ln>
        </p:spPr>
        <p:txBody>
          <a:bodyPr rtlCol="0" anchor="ctr"/>
          <a:lstStyle/>
          <a:p>
            <a:endParaRPr lang="en-US" dirty="0"/>
          </a:p>
        </p:txBody>
      </p:sp>
      <p:sp>
        <p:nvSpPr>
          <p:cNvPr id="19" name="Shape 19"/>
          <p:cNvSpPr/>
          <p:nvPr/>
        </p:nvSpPr>
        <p:spPr>
          <a:xfrm>
            <a:off x="4292600" y="1714500"/>
            <a:ext cx="6350" cy="3746500"/>
          </a:xfrm>
          <a:prstGeom prst="rect">
            <a:avLst/>
          </a:prstGeom>
          <a:solidFill>
            <a:srgbClr val="D9E4E5"/>
          </a:solidFill>
          <a:ln>
            <a:noFill/>
          </a:ln>
        </p:spPr>
        <p:txBody>
          <a:bodyPr rtlCol="0" anchor="ctr"/>
          <a:lstStyle/>
          <a:p>
            <a:endParaRPr lang="en-US" dirty="0"/>
          </a:p>
        </p:txBody>
      </p:sp>
      <p:sp>
        <p:nvSpPr>
          <p:cNvPr id="20" name="Shape 20"/>
          <p:cNvSpPr/>
          <p:nvPr/>
        </p:nvSpPr>
        <p:spPr>
          <a:xfrm>
            <a:off x="5648920" y="2730500"/>
            <a:ext cx="635000" cy="139700"/>
          </a:xfrm>
          <a:prstGeom prst="roundRect">
            <a:avLst>
              <a:gd name="adj" fmla="val 22727"/>
            </a:avLst>
          </a:prstGeom>
          <a:solidFill>
            <a:srgbClr val="EBF1F2"/>
          </a:solidFill>
          <a:ln>
            <a:noFill/>
          </a:ln>
        </p:spPr>
        <p:txBody>
          <a:bodyPr rtlCol="0" anchor="ctr"/>
          <a:lstStyle/>
          <a:p>
            <a:endParaRPr lang="en-US" dirty="0"/>
          </a:p>
        </p:txBody>
      </p:sp>
      <p:sp>
        <p:nvSpPr>
          <p:cNvPr id="21" name="Shape 21"/>
          <p:cNvSpPr/>
          <p:nvPr/>
        </p:nvSpPr>
        <p:spPr>
          <a:xfrm>
            <a:off x="4578350" y="3181350"/>
            <a:ext cx="635000" cy="139700"/>
          </a:xfrm>
          <a:prstGeom prst="roundRect">
            <a:avLst>
              <a:gd name="adj" fmla="val 22727"/>
            </a:avLst>
          </a:prstGeom>
          <a:solidFill>
            <a:srgbClr val="EBF1F2"/>
          </a:solidFill>
          <a:ln>
            <a:noFill/>
          </a:ln>
        </p:spPr>
        <p:txBody>
          <a:bodyPr rtlCol="0" anchor="ctr"/>
          <a:lstStyle/>
          <a:p>
            <a:endParaRPr lang="en-US" dirty="0"/>
          </a:p>
        </p:txBody>
      </p:sp>
      <p:sp>
        <p:nvSpPr>
          <p:cNvPr id="22" name="Shape 22"/>
          <p:cNvSpPr/>
          <p:nvPr/>
        </p:nvSpPr>
        <p:spPr>
          <a:xfrm>
            <a:off x="8077200" y="1714500"/>
            <a:ext cx="3606800" cy="3746500"/>
          </a:xfrm>
          <a:prstGeom prst="roundRect">
            <a:avLst>
              <a:gd name="adj" fmla="val 1408"/>
            </a:avLst>
          </a:prstGeom>
          <a:solidFill>
            <a:srgbClr val="FFFFFF"/>
          </a:solidFill>
          <a:ln>
            <a:noFill/>
          </a:ln>
        </p:spPr>
        <p:txBody>
          <a:bodyPr rtlCol="0" anchor="ctr"/>
          <a:lstStyle/>
          <a:p>
            <a:endParaRPr lang="en-US" dirty="0"/>
          </a:p>
        </p:txBody>
      </p:sp>
      <p:sp>
        <p:nvSpPr>
          <p:cNvPr id="23" name="Shape 23"/>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24" name="Shape 24"/>
          <p:cNvSpPr/>
          <p:nvPr/>
        </p:nvSpPr>
        <p:spPr>
          <a:xfrm>
            <a:off x="11677650" y="1714500"/>
            <a:ext cx="6350" cy="3746500"/>
          </a:xfrm>
          <a:prstGeom prst="rect">
            <a:avLst/>
          </a:prstGeom>
          <a:solidFill>
            <a:srgbClr val="D9E4E5"/>
          </a:solidFill>
          <a:ln>
            <a:noFill/>
          </a:ln>
        </p:spPr>
        <p:txBody>
          <a:bodyPr rtlCol="0" anchor="ctr"/>
          <a:lstStyle/>
          <a:p>
            <a:endParaRPr lang="en-US" dirty="0"/>
          </a:p>
        </p:txBody>
      </p:sp>
      <p:sp>
        <p:nvSpPr>
          <p:cNvPr id="25" name="Shape 25"/>
          <p:cNvSpPr/>
          <p:nvPr/>
        </p:nvSpPr>
        <p:spPr>
          <a:xfrm>
            <a:off x="8077200" y="5454650"/>
            <a:ext cx="3606800" cy="6350"/>
          </a:xfrm>
          <a:prstGeom prst="rect">
            <a:avLst/>
          </a:prstGeom>
          <a:solidFill>
            <a:srgbClr val="D9E4E5"/>
          </a:solidFill>
          <a:ln>
            <a:noFill/>
          </a:ln>
        </p:spPr>
        <p:txBody>
          <a:bodyPr rtlCol="0" anchor="ctr"/>
          <a:lstStyle/>
          <a:p>
            <a:endParaRPr lang="en-US" dirty="0"/>
          </a:p>
        </p:txBody>
      </p:sp>
      <p:sp>
        <p:nvSpPr>
          <p:cNvPr id="26" name="Shape 26"/>
          <p:cNvSpPr/>
          <p:nvPr/>
        </p:nvSpPr>
        <p:spPr>
          <a:xfrm>
            <a:off x="8077200" y="1714500"/>
            <a:ext cx="6350" cy="3746500"/>
          </a:xfrm>
          <a:prstGeom prst="rect">
            <a:avLst/>
          </a:prstGeom>
          <a:solidFill>
            <a:srgbClr val="D9E4E5"/>
          </a:solidFill>
          <a:ln>
            <a:noFill/>
          </a:ln>
        </p:spPr>
        <p:txBody>
          <a:bodyPr rtlCol="0" anchor="ctr"/>
          <a:lstStyle/>
          <a:p>
            <a:endParaRPr lang="en-US" dirty="0"/>
          </a:p>
        </p:txBody>
      </p:sp>
      <p:sp>
        <p:nvSpPr>
          <p:cNvPr id="27" name="Shape 27"/>
          <p:cNvSpPr/>
          <p:nvPr/>
        </p:nvSpPr>
        <p:spPr>
          <a:xfrm>
            <a:off x="8402042" y="3181350"/>
            <a:ext cx="1523802" cy="139700"/>
          </a:xfrm>
          <a:prstGeom prst="roundRect">
            <a:avLst>
              <a:gd name="adj" fmla="val 22727"/>
            </a:avLst>
          </a:prstGeom>
          <a:solidFill>
            <a:srgbClr val="EBF1F2"/>
          </a:solidFill>
          <a:ln>
            <a:noFill/>
          </a:ln>
        </p:spPr>
        <p:txBody>
          <a:bodyPr rtlCol="0" anchor="ctr"/>
          <a:lstStyle/>
          <a:p>
            <a:endParaRPr lang="en-US" dirty="0"/>
          </a:p>
        </p:txBody>
      </p:sp>
      <p:sp>
        <p:nvSpPr>
          <p:cNvPr id="28" name="Shape 28"/>
          <p:cNvSpPr/>
          <p:nvPr/>
        </p:nvSpPr>
        <p:spPr>
          <a:xfrm>
            <a:off x="8705751" y="3832225"/>
            <a:ext cx="516434" cy="139700"/>
          </a:xfrm>
          <a:prstGeom prst="roundRect">
            <a:avLst>
              <a:gd name="adj" fmla="val 22727"/>
            </a:avLst>
          </a:prstGeom>
          <a:solidFill>
            <a:srgbClr val="EBF1F2"/>
          </a:solidFill>
          <a:ln>
            <a:noFill/>
          </a:ln>
        </p:spPr>
        <p:txBody>
          <a:bodyPr rtlCol="0" anchor="ctr"/>
          <a:lstStyle/>
          <a:p>
            <a:endParaRPr lang="en-US" dirty="0"/>
          </a:p>
        </p:txBody>
      </p:sp>
      <p:sp>
        <p:nvSpPr>
          <p:cNvPr id="29" name="Shape 29"/>
          <p:cNvSpPr/>
          <p:nvPr/>
        </p:nvSpPr>
        <p:spPr>
          <a:xfrm>
            <a:off x="9601002" y="4032250"/>
            <a:ext cx="1168301" cy="139700"/>
          </a:xfrm>
          <a:prstGeom prst="roundRect">
            <a:avLst>
              <a:gd name="adj" fmla="val 22727"/>
            </a:avLst>
          </a:prstGeom>
          <a:solidFill>
            <a:srgbClr val="EBF1F2"/>
          </a:solidFill>
          <a:ln>
            <a:noFill/>
          </a:ln>
        </p:spPr>
        <p:txBody>
          <a:bodyPr rtlCol="0" anchor="ctr"/>
          <a:lstStyle/>
          <a:p>
            <a:endParaRPr lang="en-US" dirty="0"/>
          </a:p>
        </p:txBody>
      </p:sp>
      <p:sp>
        <p:nvSpPr>
          <p:cNvPr id="30" name="Shape 30"/>
          <p:cNvSpPr/>
          <p:nvPr/>
        </p:nvSpPr>
        <p:spPr>
          <a:xfrm>
            <a:off x="8646220" y="4283075"/>
            <a:ext cx="990501" cy="139700"/>
          </a:xfrm>
          <a:prstGeom prst="roundRect">
            <a:avLst>
              <a:gd name="adj" fmla="val 22727"/>
            </a:avLst>
          </a:prstGeom>
          <a:solidFill>
            <a:srgbClr val="EBF1F2"/>
          </a:solidFill>
          <a:ln>
            <a:noFill/>
          </a:ln>
        </p:spPr>
        <p:txBody>
          <a:bodyPr rtlCol="0" anchor="ctr"/>
          <a:lstStyle/>
          <a:p>
            <a:endParaRPr lang="en-US" dirty="0"/>
          </a:p>
        </p:txBody>
      </p:sp>
      <p:sp>
        <p:nvSpPr>
          <p:cNvPr id="31" name="Shape 31"/>
          <p:cNvSpPr/>
          <p:nvPr/>
        </p:nvSpPr>
        <p:spPr>
          <a:xfrm>
            <a:off x="9919196" y="4283075"/>
            <a:ext cx="931267" cy="139700"/>
          </a:xfrm>
          <a:prstGeom prst="roundRect">
            <a:avLst>
              <a:gd name="adj" fmla="val 22727"/>
            </a:avLst>
          </a:prstGeom>
          <a:solidFill>
            <a:srgbClr val="EBF1F2"/>
          </a:solidFill>
          <a:ln>
            <a:noFill/>
          </a:ln>
        </p:spPr>
        <p:txBody>
          <a:bodyPr rtlCol="0" anchor="ctr"/>
          <a:lstStyle/>
          <a:p>
            <a:endParaRPr lang="en-US" dirty="0"/>
          </a:p>
        </p:txBody>
      </p:sp>
      <p:sp>
        <p:nvSpPr>
          <p:cNvPr id="32" name="Shape 32"/>
          <p:cNvSpPr/>
          <p:nvPr/>
        </p:nvSpPr>
        <p:spPr>
          <a:xfrm>
            <a:off x="9295606" y="4483100"/>
            <a:ext cx="575667" cy="139700"/>
          </a:xfrm>
          <a:prstGeom prst="roundRect">
            <a:avLst>
              <a:gd name="adj" fmla="val 22727"/>
            </a:avLst>
          </a:prstGeom>
          <a:solidFill>
            <a:srgbClr val="EBF1F2"/>
          </a:solidFill>
          <a:ln>
            <a:noFill/>
          </a:ln>
        </p:spPr>
        <p:txBody>
          <a:bodyPr rtlCol="0" anchor="ctr"/>
          <a:lstStyle/>
          <a:p>
            <a:endParaRPr lang="en-US" dirty="0"/>
          </a:p>
        </p:txBody>
      </p:sp>
      <p:sp>
        <p:nvSpPr>
          <p:cNvPr id="33" name="Shape 33"/>
          <p:cNvSpPr/>
          <p:nvPr/>
        </p:nvSpPr>
        <p:spPr>
          <a:xfrm>
            <a:off x="508000" y="5676900"/>
            <a:ext cx="11176000" cy="6350"/>
          </a:xfrm>
          <a:prstGeom prst="rect">
            <a:avLst/>
          </a:prstGeom>
          <a:solidFill>
            <a:srgbClr val="007B85"/>
          </a:solidFill>
          <a:ln>
            <a:noFill/>
          </a:ln>
        </p:spPr>
        <p:txBody>
          <a:bodyPr rtlCol="0" anchor="ctr"/>
          <a:lstStyle/>
          <a:p>
            <a:endParaRPr lang="en-US" dirty="0"/>
          </a:p>
        </p:txBody>
      </p:sp>
      <p:sp>
        <p:nvSpPr>
          <p:cNvPr id="34" name="Shape 34"/>
          <p:cNvSpPr/>
          <p:nvPr/>
        </p:nvSpPr>
        <p:spPr>
          <a:xfrm>
            <a:off x="508000" y="6089650"/>
            <a:ext cx="11176000" cy="6350"/>
          </a:xfrm>
          <a:prstGeom prst="rect">
            <a:avLst/>
          </a:prstGeom>
          <a:solidFill>
            <a:srgbClr val="EBF1F2"/>
          </a:solidFill>
          <a:ln>
            <a:noFill/>
          </a:ln>
        </p:spPr>
        <p:txBody>
          <a:bodyPr rtlCol="0" anchor="ctr"/>
          <a:lstStyle/>
          <a:p>
            <a:endParaRPr lang="en-US" dirty="0"/>
          </a:p>
        </p:txBody>
      </p:sp>
      <p:sp>
        <p:nvSpPr>
          <p:cNvPr id="35" name="Shape 35"/>
          <p:cNvSpPr/>
          <p:nvPr/>
        </p:nvSpPr>
        <p:spPr>
          <a:xfrm>
            <a:off x="508000" y="5772150"/>
            <a:ext cx="920948" cy="228600"/>
          </a:xfrm>
          <a:prstGeom prst="roundRect">
            <a:avLst>
              <a:gd name="adj" fmla="val 11111"/>
            </a:avLst>
          </a:prstGeom>
          <a:solidFill>
            <a:srgbClr val="007B85"/>
          </a:solidFill>
          <a:ln>
            <a:noFill/>
          </a:ln>
        </p:spPr>
        <p:txBody>
          <a:bodyPr rtlCol="0" anchor="ctr"/>
          <a:lstStyle/>
          <a:p>
            <a:endParaRPr lang="en-US" dirty="0"/>
          </a:p>
        </p:txBody>
      </p:sp>
      <p:pic>
        <p:nvPicPr>
          <p:cNvPr id="36" name="Picture 36"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37" name="Text 37"/>
          <p:cNvSpPr txBox="1"/>
          <p:nvPr/>
        </p:nvSpPr>
        <p:spPr>
          <a:xfrm>
            <a:off x="920750" y="1971865"/>
            <a:ext cx="79671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Edit records</a:t>
            </a:r>
            <a:endParaRPr lang="en-US" kern="100" sz="1100" b="1" dirty="0">
              <a:solidFill>
                <a:srgbClr val="0A1416"/>
              </a:solidFill>
              <a:latin typeface="Aptos"/>
              <a:ea typeface="Aptos"/>
              <a:cs typeface="Aptos"/>
            </a:endParaRPr>
          </a:p>
        </p:txBody>
      </p:sp>
      <p:sp>
        <p:nvSpPr>
          <p:cNvPr id="38" name="Text 38"/>
          <p:cNvSpPr txBox="1"/>
          <p:nvPr/>
        </p:nvSpPr>
        <p:spPr>
          <a:xfrm>
            <a:off x="633730" y="2280698"/>
            <a:ext cx="3140694" cy="8069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Every change is a record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 path, original, … }}</a:t>
            </a:r>
            <a:r>
              <a:rPr lang="en-US" kern="100" sz="775" b="0" spc="400" dirty="0">
                <a:solidFill>
                  <a:srgbClr val="003841"/>
                </a:solidFill>
                <a:latin typeface="Menlo"/>
                <a:ea typeface="Menlo"/>
                <a:cs typeface="Menlo"/>
              </a:rPr>
              <a:t>​</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where </a:t>
            </a:r>
            <a:r>
              <a:rPr lang="en-US" kern="100" sz="1050" b="1" dirty="0">
                <a:solidFill>
                  <a:srgbClr val="0A1416"/>
                </a:solidFill>
                <a:latin typeface="Aptos"/>
                <a:ea typeface="Aptos"/>
                <a:cs typeface="Aptos"/>
              </a:rPr>
              <a:t>path</a:t>
            </a:r>
            <a:r>
              <a:rPr lang="en-US" kern="100" sz="1050" b="0" dirty="0">
                <a:solidFill>
                  <a:srgbClr val="2E3B3E"/>
                </a:solidFill>
                <a:latin typeface="Aptos"/>
                <a:ea typeface="Aptos"/>
                <a:cs typeface="Aptos"/>
              </a:rPr>
              <a:t> is the child-index path from the root —</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cheap, exact, and the reason the DOM is never</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restructured.</a:t>
            </a:r>
            <a:endParaRPr lang="en-US" kern="100" sz="1050" b="0" dirty="0">
              <a:solidFill>
                <a:srgbClr val="2E3B3E"/>
              </a:solidFill>
              <a:latin typeface="Aptos"/>
              <a:ea typeface="Aptos"/>
              <a:cs typeface="Aptos"/>
            </a:endParaRPr>
          </a:p>
        </p:txBody>
      </p:sp>
      <p:sp>
        <p:nvSpPr>
          <p:cNvPr id="39" name="Text 39"/>
          <p:cNvSpPr txBox="1"/>
          <p:nvPr/>
        </p:nvSpPr>
        <p:spPr>
          <a:xfrm>
            <a:off x="633730" y="3131598"/>
            <a:ext cx="3389376" cy="8069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Three kinds: </a:t>
            </a:r>
            <a:r>
              <a:rPr lang="en-US" kern="100" sz="1050" b="1" dirty="0">
                <a:solidFill>
                  <a:srgbClr val="0A1416"/>
                </a:solidFill>
                <a:latin typeface="Aptos"/>
                <a:ea typeface="Aptos"/>
                <a:cs typeface="Aptos"/>
              </a:rPr>
              <a:t>html</a:t>
            </a:r>
            <a:r>
              <a:rPr lang="en-US" kern="100" sz="1050" b="0" dirty="0">
                <a:solidFill>
                  <a:srgbClr val="2E3B3E"/>
                </a:solidFill>
                <a:latin typeface="Aptos"/>
                <a:ea typeface="Aptos"/>
                <a:cs typeface="Aptos"/>
              </a:rPr>
              <a:t> (text and selection-level formatting),</a:t>
            </a:r>
            <a:br>
              <a:rPr lang="en-US" kern="100" sz="1050" b="1" dirty="0">
                <a:solidFill>
                  <a:srgbClr val="0A1416"/>
                </a:solidFill>
                <a:latin typeface="Aptos"/>
                <a:ea typeface="Aptos"/>
                <a:cs typeface="Aptos"/>
              </a:rPr>
            </a:br>
            <a:r>
              <a:rPr lang="en-US" kern="100" sz="1050" b="1" dirty="0">
                <a:solidFill>
                  <a:srgbClr val="0A1416"/>
                </a:solidFill>
                <a:latin typeface="Aptos"/>
                <a:ea typeface="Aptos"/>
                <a:cs typeface="Aptos"/>
              </a:rPr>
              <a:t>style</a:t>
            </a:r>
            <a:r>
              <a:rPr lang="en-US" kern="100" sz="1050" b="0" dirty="0">
                <a:solidFill>
                  <a:srgbClr val="2E3B3E"/>
                </a:solidFill>
                <a:latin typeface="Aptos"/>
                <a:ea typeface="Aptos"/>
                <a:cs typeface="Aptos"/>
              </a:rPr>
              <a:t> (block formatting, geometry, fill, border, z-index),</a:t>
            </a:r>
            <a:br>
              <a:rPr lang="en-US" kern="100" sz="1050" b="1" dirty="0">
                <a:solidFill>
                  <a:srgbClr val="0A1416"/>
                </a:solidFill>
                <a:latin typeface="Aptos"/>
                <a:ea typeface="Aptos"/>
                <a:cs typeface="Aptos"/>
              </a:rPr>
            </a:br>
            <a:r>
              <a:rPr lang="en-US" kern="100" sz="1050" b="1" dirty="0">
                <a:solidFill>
                  <a:srgbClr val="0A1416"/>
                </a:solidFill>
                <a:latin typeface="Aptos"/>
                <a:ea typeface="Aptos"/>
                <a:cs typeface="Aptos"/>
              </a:rPr>
              <a:t>group</a:t>
            </a:r>
            <a:r>
              <a:rPr lang="en-US" kern="100" sz="1050" b="0" dirty="0">
                <a:solidFill>
                  <a:srgbClr val="2E3B3E"/>
                </a:solidFill>
                <a:latin typeface="Aptos"/>
                <a:ea typeface="Aptos"/>
                <a:cs typeface="Aptos"/>
              </a:rPr>
              <a:t> (the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data-nbg-group</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attribute). An SVG session</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records the whole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&lt;svg&gt;</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as one html record.</a:t>
            </a:r>
            <a:endParaRPr lang="en-US" kern="100" sz="1050" b="0" dirty="0">
              <a:solidFill>
                <a:srgbClr val="2E3B3E"/>
              </a:solidFill>
              <a:latin typeface="Aptos"/>
              <a:ea typeface="Aptos"/>
              <a:cs typeface="Aptos"/>
            </a:endParaRPr>
          </a:p>
        </p:txBody>
      </p:sp>
      <p:sp>
        <p:nvSpPr>
          <p:cNvPr id="40" name="Text 40"/>
          <p:cNvSpPr txBox="1"/>
          <p:nvPr/>
        </p:nvSpPr>
        <p:spPr>
          <a:xfrm>
            <a:off x="633730" y="3982847"/>
            <a:ext cx="3348927" cy="60661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Stored in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localStorage</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under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nbg-deck-edits:&lt;path&gt;#&lt;title&gt;</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re-applied on load; a</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record whose original no longer matches is dropped.</a:t>
            </a:r>
            <a:endParaRPr lang="en-US" kern="100" sz="1050" b="0" dirty="0">
              <a:solidFill>
                <a:srgbClr val="2E3B3E"/>
              </a:solidFill>
              <a:latin typeface="Aptos"/>
              <a:ea typeface="Aptos"/>
              <a:cs typeface="Aptos"/>
            </a:endParaRPr>
          </a:p>
        </p:txBody>
      </p:sp>
      <p:pic>
        <p:nvPicPr>
          <p:cNvPr id="41" name="Picture 41"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42" name="Text 42"/>
          <p:cNvSpPr txBox="1"/>
          <p:nvPr/>
        </p:nvSpPr>
        <p:spPr>
          <a:xfrm>
            <a:off x="4705350" y="1971865"/>
            <a:ext cx="115508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Pristine snapshot</a:t>
            </a:r>
            <a:endParaRPr lang="en-US" kern="100" sz="1100" b="1" dirty="0">
              <a:solidFill>
                <a:srgbClr val="0A1416"/>
              </a:solidFill>
              <a:latin typeface="Aptos"/>
              <a:ea typeface="Aptos"/>
              <a:cs typeface="Aptos"/>
            </a:endParaRPr>
          </a:p>
        </p:txBody>
      </p:sp>
      <p:sp>
        <p:nvSpPr>
          <p:cNvPr id="43" name="Text 43"/>
          <p:cNvSpPr txBox="1"/>
          <p:nvPr/>
        </p:nvSpPr>
        <p:spPr>
          <a:xfrm>
            <a:off x="4418330" y="2280698"/>
            <a:ext cx="3359968" cy="60696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When the inlined script runs — after the deck's own</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scripts, before any runtime element and before stored</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edits — it takes an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outerHTML</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snapshot.</a:t>
            </a:r>
            <a:endParaRPr lang="en-US" kern="100" sz="1050" b="0" dirty="0">
              <a:solidFill>
                <a:srgbClr val="2E3B3E"/>
              </a:solidFill>
              <a:latin typeface="Aptos"/>
              <a:ea typeface="Aptos"/>
              <a:cs typeface="Aptos"/>
            </a:endParaRPr>
          </a:p>
        </p:txBody>
      </p:sp>
      <p:sp>
        <p:nvSpPr>
          <p:cNvPr id="44" name="Text 44"/>
          <p:cNvSpPr txBox="1"/>
          <p:nvPr/>
        </p:nvSpPr>
        <p:spPr>
          <a:xfrm>
            <a:off x="4418330" y="2931573"/>
            <a:ext cx="3301151" cy="8069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Save edited copy</a:t>
            </a:r>
            <a:r>
              <a:rPr lang="en-US" kern="100" sz="1050" b="0" dirty="0">
                <a:solidFill>
                  <a:srgbClr val="2E3B3E"/>
                </a:solidFill>
                <a:latin typeface="Aptos"/>
                <a:ea typeface="Aptos"/>
                <a:cs typeface="Aptos"/>
              </a:rPr>
              <a:t> parses that snapshot with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DOMParser</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applies the records, and downloads the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result: it loads exactly like the original and carries the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menu.</a:t>
            </a:r>
            <a:endParaRPr lang="en-US" kern="100" sz="1050" b="0" dirty="0">
              <a:solidFill>
                <a:srgbClr val="2E3B3E"/>
              </a:solidFill>
              <a:latin typeface="Aptos"/>
              <a:ea typeface="Aptos"/>
              <a:cs typeface="Aptos"/>
            </a:endParaRPr>
          </a:p>
        </p:txBody>
      </p:sp>
      <p:sp>
        <p:nvSpPr>
          <p:cNvPr id="45" name="Text 45"/>
          <p:cNvSpPr txBox="1"/>
          <p:nvPr/>
        </p:nvSpPr>
        <p:spPr>
          <a:xfrm>
            <a:off x="4418330" y="3782473"/>
            <a:ext cx="3252079"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print path uses the same print-layout shim as the CLI, then restores every class, style and attribute it touched.</a:t>
            </a:r>
            <a:endParaRPr lang="en-US" kern="100" sz="1050" b="0" dirty="0">
              <a:solidFill>
                <a:srgbClr val="2E3B3E"/>
              </a:solidFill>
              <a:latin typeface="Aptos"/>
              <a:ea typeface="Aptos"/>
              <a:cs typeface="Aptos"/>
            </a:endParaRPr>
          </a:p>
        </p:txBody>
      </p:sp>
      <p:pic>
        <p:nvPicPr>
          <p:cNvPr id="46" name="Picture 46"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47" name="Text 47"/>
          <p:cNvSpPr txBox="1"/>
          <p:nvPr/>
        </p:nvSpPr>
        <p:spPr>
          <a:xfrm>
            <a:off x="8489950" y="1971865"/>
            <a:ext cx="158888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Geometry, order, groups</a:t>
            </a:r>
            <a:endParaRPr lang="en-US" kern="100" sz="1100" b="1" dirty="0">
              <a:solidFill>
                <a:srgbClr val="0A1416"/>
              </a:solidFill>
              <a:latin typeface="Aptos"/>
              <a:ea typeface="Aptos"/>
              <a:cs typeface="Aptos"/>
            </a:endParaRPr>
          </a:p>
        </p:txBody>
      </p:sp>
      <p:sp>
        <p:nvSpPr>
          <p:cNvPr id="48" name="Text 48"/>
          <p:cNvSpPr txBox="1"/>
          <p:nvPr/>
        </p:nvSpPr>
        <p:spPr>
          <a:xfrm>
            <a:off x="8202930" y="2280698"/>
            <a:ext cx="332232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A "shape" is a positioned element, one with a background, border or shadow, or an image; otherwise the text block.</a:t>
            </a:r>
            <a:endParaRPr lang="en-US" kern="100" sz="1050" b="0" dirty="0">
              <a:solidFill>
                <a:srgbClr val="2E3B3E"/>
              </a:solidFill>
              <a:latin typeface="Aptos"/>
              <a:ea typeface="Aptos"/>
              <a:cs typeface="Aptos"/>
            </a:endParaRPr>
          </a:p>
        </p:txBody>
      </p:sp>
      <p:sp>
        <p:nvSpPr>
          <p:cNvPr id="49" name="Text 49"/>
          <p:cNvSpPr txBox="1"/>
          <p:nvPr/>
        </p:nvSpPr>
        <p:spPr>
          <a:xfrm>
            <a:off x="8202930" y="2931573"/>
            <a:ext cx="2998605" cy="60696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Pointer deltas are divided by the slide's scale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rect.width / offsetWidth</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so coordinates are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artboard pixels.</a:t>
            </a:r>
            <a:endParaRPr lang="en-US" kern="100" sz="1050" b="0" dirty="0">
              <a:solidFill>
                <a:srgbClr val="2E3B3E"/>
              </a:solidFill>
              <a:latin typeface="Aptos"/>
              <a:ea typeface="Aptos"/>
              <a:cs typeface="Aptos"/>
            </a:endParaRPr>
          </a:p>
        </p:txBody>
      </p:sp>
      <p:sp>
        <p:nvSpPr>
          <p:cNvPr id="50" name="Text 50"/>
          <p:cNvSpPr txBox="1"/>
          <p:nvPr/>
        </p:nvSpPr>
        <p:spPr>
          <a:xfrm>
            <a:off x="8202930" y="3582448"/>
            <a:ext cx="3373072" cy="606965"/>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Ordering ranks siblings by effective layer and writes an</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inline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z-index</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 negative index makes the parent a</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stacking context with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isolation: isolate</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a:t>
            </a:r>
            <a:endParaRPr lang="en-US" kern="100" sz="1050" b="0" dirty="0">
              <a:solidFill>
                <a:srgbClr val="2E3B3E"/>
              </a:solidFill>
              <a:latin typeface="Aptos"/>
              <a:ea typeface="Aptos"/>
              <a:cs typeface="Aptos"/>
            </a:endParaRPr>
          </a:p>
        </p:txBody>
      </p:sp>
      <p:sp>
        <p:nvSpPr>
          <p:cNvPr id="51" name="Text 51"/>
          <p:cNvSpPr txBox="1"/>
          <p:nvPr/>
        </p:nvSpPr>
        <p:spPr>
          <a:xfrm>
            <a:off x="8202930" y="4233672"/>
            <a:ext cx="3328495" cy="40659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Rich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contenteditable</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not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plaintext-only</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because</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the latter forces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pre-wrap</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and re-flows titles.</a:t>
            </a:r>
            <a:endParaRPr lang="en-US" kern="100" sz="1050" b="0" dirty="0">
              <a:solidFill>
                <a:srgbClr val="2E3B3E"/>
              </a:solidFill>
              <a:latin typeface="Aptos"/>
              <a:ea typeface="Aptos"/>
              <a:cs typeface="Aptos"/>
            </a:endParaRPr>
          </a:p>
        </p:txBody>
      </p:sp>
      <p:sp>
        <p:nvSpPr>
          <p:cNvPr id="52" name="Text 52"/>
          <p:cNvSpPr txBox="1"/>
          <p:nvPr/>
        </p:nvSpPr>
        <p:spPr>
          <a:xfrm>
            <a:off x="647700" y="5834825"/>
            <a:ext cx="667210"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Design rule</a:t>
            </a:r>
            <a:endParaRPr lang="en-US" kern="100" sz="650" b="1" cap="all" spc="91" dirty="0">
              <a:solidFill>
                <a:srgbClr val="FFFFFF"/>
              </a:solidFill>
              <a:latin typeface="Aptos"/>
              <a:ea typeface="Aptos"/>
              <a:cs typeface="Aptos"/>
            </a:endParaRPr>
          </a:p>
        </p:txBody>
      </p:sp>
      <p:sp>
        <p:nvSpPr>
          <p:cNvPr id="53" name="Text 53"/>
          <p:cNvSpPr txBox="1"/>
          <p:nvPr/>
        </p:nvSpPr>
        <p:spPr>
          <a:xfrm>
            <a:off x="1606748" y="5804091"/>
            <a:ext cx="8176784"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Inline style and attributes only, never DOM re-ordering — so every earlier record's path stays valid and every change stays reversible.</a:t>
            </a:r>
            <a:endParaRPr lang="en-US" kern="100" sz="1100" b="0" dirty="0">
              <a:solidFill>
                <a:srgbClr val="2E3B3E"/>
              </a:solidFill>
              <a:latin typeface="Aptos"/>
              <a:ea typeface="Aptos"/>
              <a:cs typeface="Aptos"/>
            </a:endParaRPr>
          </a:p>
        </p:txBody>
      </p:sp>
      <p:pic>
        <p:nvPicPr>
          <p:cNvPr id="54" name="Picture 54" descr=""/>
          <p:cNvPicPr>
            <a:picLocks noChangeAspect="1"/>
          </p:cNvPicPr>
          <p:nvPr/>
        </p:nvPicPr>
        <p:blipFill>
          <a:blip r:embed="rId8"/>
          <a:srcRect/>
          <a:stretch>
            <a:fillRect/>
          </a:stretch>
        </p:blipFill>
        <p:spPr>
          <a:xfrm>
            <a:off x="508000" y="6400800"/>
            <a:ext cx="1006373" cy="215900"/>
          </a:xfrm>
          <a:prstGeom prst="rect">
            <a:avLst/>
          </a:prstGeom>
        </p:spPr>
      </p:pic>
      <p:sp>
        <p:nvSpPr>
          <p:cNvPr id="55" name="Text 55"/>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34</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1843135"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PDF PATH</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613119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The PDF is the deck, printed by the same engine that renders it. Nothing is re-laid out for paper.</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2397125"/>
            <a:ext cx="54356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508000" y="3167063"/>
            <a:ext cx="54356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3255367" y="2524125"/>
            <a:ext cx="516434"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3835499" y="2524125"/>
            <a:ext cx="516434" cy="139700"/>
          </a:xfrm>
          <a:prstGeom prst="roundRect">
            <a:avLst>
              <a:gd name="adj" fmla="val 22727"/>
            </a:avLst>
          </a:prstGeom>
          <a:solidFill>
            <a:srgbClr val="EBF1F2"/>
          </a:solidFill>
          <a:ln>
            <a:noFill/>
          </a:ln>
        </p:spPr>
        <p:txBody>
          <a:bodyPr rtlCol="0" anchor="ctr"/>
          <a:lstStyle/>
          <a:p>
            <a:endParaRPr lang="en-US" dirty="0"/>
          </a:p>
        </p:txBody>
      </p:sp>
      <p:sp>
        <p:nvSpPr>
          <p:cNvPr id="10" name="Shape 10"/>
          <p:cNvSpPr/>
          <p:nvPr/>
        </p:nvSpPr>
        <p:spPr>
          <a:xfrm>
            <a:off x="1472208" y="2914650"/>
            <a:ext cx="1583035"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508000" y="3937000"/>
            <a:ext cx="54356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1986756" y="3294063"/>
            <a:ext cx="457200" cy="139700"/>
          </a:xfrm>
          <a:prstGeom prst="roundRect">
            <a:avLst>
              <a:gd name="adj" fmla="val 22727"/>
            </a:avLst>
          </a:prstGeom>
          <a:solidFill>
            <a:srgbClr val="EBF1F2"/>
          </a:solidFill>
          <a:ln>
            <a:noFill/>
          </a:ln>
        </p:spPr>
        <p:txBody>
          <a:bodyPr rtlCol="0" anchor="ctr"/>
          <a:lstStyle/>
          <a:p>
            <a:endParaRPr lang="en-US" dirty="0"/>
          </a:p>
        </p:txBody>
      </p:sp>
      <p:sp>
        <p:nvSpPr>
          <p:cNvPr id="13" name="Shape 13"/>
          <p:cNvSpPr/>
          <p:nvPr/>
        </p:nvSpPr>
        <p:spPr>
          <a:xfrm>
            <a:off x="4105672" y="3294063"/>
            <a:ext cx="990501" cy="139700"/>
          </a:xfrm>
          <a:prstGeom prst="roundRect">
            <a:avLst>
              <a:gd name="adj" fmla="val 22727"/>
            </a:avLst>
          </a:prstGeom>
          <a:solidFill>
            <a:srgbClr val="EBF1F2"/>
          </a:solidFill>
          <a:ln>
            <a:noFill/>
          </a:ln>
        </p:spPr>
        <p:txBody>
          <a:bodyPr rtlCol="0" anchor="ctr"/>
          <a:lstStyle/>
          <a:p>
            <a:endParaRPr lang="en-US" dirty="0"/>
          </a:p>
        </p:txBody>
      </p:sp>
      <p:sp>
        <p:nvSpPr>
          <p:cNvPr id="14" name="Shape 14"/>
          <p:cNvSpPr/>
          <p:nvPr/>
        </p:nvSpPr>
        <p:spPr>
          <a:xfrm>
            <a:off x="508000" y="4511675"/>
            <a:ext cx="5435600" cy="6350"/>
          </a:xfrm>
          <a:prstGeom prst="rect">
            <a:avLst/>
          </a:prstGeom>
          <a:solidFill>
            <a:srgbClr val="EBF1F2"/>
          </a:solidFill>
          <a:ln>
            <a:noFill/>
          </a:ln>
        </p:spPr>
        <p:txBody>
          <a:bodyPr rtlCol="0" anchor="ctr"/>
          <a:lstStyle/>
          <a:p>
            <a:endParaRPr lang="en-US" dirty="0"/>
          </a:p>
        </p:txBody>
      </p:sp>
      <p:sp>
        <p:nvSpPr>
          <p:cNvPr id="15" name="Shape 15"/>
          <p:cNvSpPr/>
          <p:nvPr/>
        </p:nvSpPr>
        <p:spPr>
          <a:xfrm>
            <a:off x="508000" y="5476875"/>
            <a:ext cx="5435600" cy="6350"/>
          </a:xfrm>
          <a:prstGeom prst="rect">
            <a:avLst/>
          </a:prstGeom>
          <a:solidFill>
            <a:srgbClr val="EBF1F2"/>
          </a:solidFill>
          <a:ln>
            <a:noFill/>
          </a:ln>
        </p:spPr>
        <p:txBody>
          <a:bodyPr rtlCol="0" anchor="ctr"/>
          <a:lstStyle/>
          <a:p>
            <a:endParaRPr lang="en-US" dirty="0"/>
          </a:p>
        </p:txBody>
      </p:sp>
      <p:sp>
        <p:nvSpPr>
          <p:cNvPr id="16" name="Shape 16"/>
          <p:cNvSpPr/>
          <p:nvPr/>
        </p:nvSpPr>
        <p:spPr>
          <a:xfrm>
            <a:off x="749300" y="5224463"/>
            <a:ext cx="1405334"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8" name="Shape 18"/>
          <p:cNvSpPr/>
          <p:nvPr/>
        </p:nvSpPr>
        <p:spPr>
          <a:xfrm>
            <a:off x="6248400" y="2397125"/>
            <a:ext cx="5435600"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6248400" y="2971800"/>
            <a:ext cx="5435600" cy="6350"/>
          </a:xfrm>
          <a:prstGeom prst="rect">
            <a:avLst/>
          </a:prstGeom>
          <a:solidFill>
            <a:srgbClr val="EBF1F2"/>
          </a:solidFill>
          <a:ln>
            <a:noFill/>
          </a:ln>
        </p:spPr>
        <p:txBody>
          <a:bodyPr rtlCol="0" anchor="ctr"/>
          <a:lstStyle/>
          <a:p>
            <a:endParaRPr lang="en-US" dirty="0"/>
          </a:p>
        </p:txBody>
      </p:sp>
      <p:sp>
        <p:nvSpPr>
          <p:cNvPr id="20" name="Shape 20"/>
          <p:cNvSpPr/>
          <p:nvPr/>
        </p:nvSpPr>
        <p:spPr>
          <a:xfrm>
            <a:off x="7258050" y="2524125"/>
            <a:ext cx="931267" cy="139700"/>
          </a:xfrm>
          <a:prstGeom prst="roundRect">
            <a:avLst>
              <a:gd name="adj" fmla="val 22727"/>
            </a:avLst>
          </a:prstGeom>
          <a:solidFill>
            <a:srgbClr val="EBF1F2"/>
          </a:solidFill>
          <a:ln>
            <a:noFill/>
          </a:ln>
        </p:spPr>
        <p:txBody>
          <a:bodyPr rtlCol="0" anchor="ctr"/>
          <a:lstStyle/>
          <a:p>
            <a:endParaRPr lang="en-US" dirty="0"/>
          </a:p>
        </p:txBody>
      </p:sp>
      <p:sp>
        <p:nvSpPr>
          <p:cNvPr id="21" name="Shape 21"/>
          <p:cNvSpPr/>
          <p:nvPr/>
        </p:nvSpPr>
        <p:spPr>
          <a:xfrm>
            <a:off x="6248400" y="3546475"/>
            <a:ext cx="5435600" cy="6350"/>
          </a:xfrm>
          <a:prstGeom prst="rect">
            <a:avLst/>
          </a:prstGeom>
          <a:solidFill>
            <a:srgbClr val="EBF1F2"/>
          </a:solidFill>
          <a:ln>
            <a:noFill/>
          </a:ln>
        </p:spPr>
        <p:txBody>
          <a:bodyPr rtlCol="0" anchor="ctr"/>
          <a:lstStyle/>
          <a:p>
            <a:endParaRPr lang="en-US" dirty="0"/>
          </a:p>
        </p:txBody>
      </p:sp>
      <p:sp>
        <p:nvSpPr>
          <p:cNvPr id="22" name="Shape 22"/>
          <p:cNvSpPr/>
          <p:nvPr/>
        </p:nvSpPr>
        <p:spPr>
          <a:xfrm>
            <a:off x="8258076" y="3098800"/>
            <a:ext cx="397966" cy="139700"/>
          </a:xfrm>
          <a:prstGeom prst="roundRect">
            <a:avLst>
              <a:gd name="adj" fmla="val 22727"/>
            </a:avLst>
          </a:prstGeom>
          <a:solidFill>
            <a:srgbClr val="EBF1F2"/>
          </a:solidFill>
          <a:ln>
            <a:noFill/>
          </a:ln>
        </p:spPr>
        <p:txBody>
          <a:bodyPr rtlCol="0" anchor="ctr"/>
          <a:lstStyle/>
          <a:p>
            <a:endParaRPr lang="en-US" dirty="0"/>
          </a:p>
        </p:txBody>
      </p:sp>
      <p:sp>
        <p:nvSpPr>
          <p:cNvPr id="23" name="Shape 23"/>
          <p:cNvSpPr/>
          <p:nvPr/>
        </p:nvSpPr>
        <p:spPr>
          <a:xfrm>
            <a:off x="6248400" y="4121150"/>
            <a:ext cx="5435600" cy="6350"/>
          </a:xfrm>
          <a:prstGeom prst="rect">
            <a:avLst/>
          </a:prstGeom>
          <a:solidFill>
            <a:srgbClr val="EBF1F2"/>
          </a:solidFill>
          <a:ln>
            <a:noFill/>
          </a:ln>
        </p:spPr>
        <p:txBody>
          <a:bodyPr rtlCol="0" anchor="ctr"/>
          <a:lstStyle/>
          <a:p>
            <a:endParaRPr lang="en-US" dirty="0"/>
          </a:p>
        </p:txBody>
      </p:sp>
      <p:sp>
        <p:nvSpPr>
          <p:cNvPr id="24" name="Shape 24"/>
          <p:cNvSpPr/>
          <p:nvPr/>
        </p:nvSpPr>
        <p:spPr>
          <a:xfrm>
            <a:off x="6248400" y="4891088"/>
            <a:ext cx="5435600" cy="6350"/>
          </a:xfrm>
          <a:prstGeom prst="rect">
            <a:avLst/>
          </a:prstGeom>
          <a:solidFill>
            <a:srgbClr val="EBF1F2"/>
          </a:solidFill>
          <a:ln>
            <a:noFill/>
          </a:ln>
        </p:spPr>
        <p:txBody>
          <a:bodyPr rtlCol="0" anchor="ctr"/>
          <a:lstStyle/>
          <a:p>
            <a:endParaRPr lang="en-US" dirty="0"/>
          </a:p>
        </p:txBody>
      </p:sp>
      <p:sp>
        <p:nvSpPr>
          <p:cNvPr id="25" name="Shape 25"/>
          <p:cNvSpPr/>
          <p:nvPr/>
        </p:nvSpPr>
        <p:spPr>
          <a:xfrm>
            <a:off x="8040390" y="4248150"/>
            <a:ext cx="1286768" cy="139700"/>
          </a:xfrm>
          <a:prstGeom prst="roundRect">
            <a:avLst>
              <a:gd name="adj" fmla="val 22727"/>
            </a:avLst>
          </a:prstGeom>
          <a:solidFill>
            <a:srgbClr val="EBF1F2"/>
          </a:solidFill>
          <a:ln>
            <a:noFill/>
          </a:ln>
        </p:spPr>
        <p:txBody>
          <a:bodyPr rtlCol="0" anchor="ctr"/>
          <a:lstStyle/>
          <a:p>
            <a:endParaRPr lang="en-US" dirty="0"/>
          </a:p>
        </p:txBody>
      </p:sp>
      <p:sp>
        <p:nvSpPr>
          <p:cNvPr id="26" name="Text 26"/>
          <p:cNvSpPr txBox="1"/>
          <p:nvPr/>
        </p:nvSpPr>
        <p:spPr>
          <a:xfrm>
            <a:off x="635000" y="1716723"/>
            <a:ext cx="159868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What the exporter does</a:t>
            </a:r>
            <a:endParaRPr lang="en-US" kern="100" sz="750" b="1" cap="all" spc="120" dirty="0">
              <a:solidFill>
                <a:srgbClr val="007B85"/>
              </a:solidFill>
              <a:latin typeface="Aptos"/>
              <a:ea typeface="Aptos"/>
              <a:cs typeface="Aptos"/>
            </a:endParaRPr>
          </a:p>
        </p:txBody>
      </p:sp>
      <p:pic>
        <p:nvPicPr>
          <p:cNvPr id="27" name="Picture 27"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930400"/>
            <a:ext cx="139700" cy="139700"/>
          </a:xfrm>
          <a:prstGeom prst="rect">
            <a:avLst/>
          </a:prstGeom>
        </p:spPr>
      </p:pic>
      <p:sp>
        <p:nvSpPr>
          <p:cNvPr id="28" name="Text 28"/>
          <p:cNvSpPr txBox="1"/>
          <p:nvPr/>
        </p:nvSpPr>
        <p:spPr>
          <a:xfrm>
            <a:off x="749300" y="1903301"/>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Opens the deck in headless Chrome, Chromium or Edge over the DevTools pipe — nothing to install.</a:t>
            </a:r>
            <a:endParaRPr lang="en-US" kern="100" sz="1025" b="0" dirty="0">
              <a:solidFill>
                <a:srgbClr val="2E3B3E"/>
              </a:solidFill>
              <a:latin typeface="Aptos"/>
              <a:ea typeface="Aptos"/>
              <a:cs typeface="Aptos"/>
            </a:endParaRPr>
          </a:p>
        </p:txBody>
      </p:sp>
      <p:pic>
        <p:nvPicPr>
          <p:cNvPr id="29" name="Picture 29"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2505075"/>
            <a:ext cx="139700" cy="139700"/>
          </a:xfrm>
          <a:prstGeom prst="rect">
            <a:avLst/>
          </a:prstGeom>
        </p:spPr>
      </p:pic>
      <p:sp>
        <p:nvSpPr>
          <p:cNvPr id="30" name="Text 30"/>
          <p:cNvSpPr txBox="1"/>
          <p:nvPr/>
        </p:nvSpPr>
        <p:spPr>
          <a:xfrm>
            <a:off x="749300" y="2477976"/>
            <a:ext cx="5047829" cy="59463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Lifts the host layer only</a:t>
            </a:r>
            <a:r>
              <a:rPr lang="en-US" kern="100" sz="1025" b="0" dirty="0">
                <a:solidFill>
                  <a:srgbClr val="2E3B3E"/>
                </a:solidFill>
                <a:latin typeface="Aptos"/>
                <a:ea typeface="Aptos"/>
                <a:cs typeface="Aptos"/>
              </a:rPr>
              <a:t>: navigation toggles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.active</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.hidden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inline display), the</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viewport-fit wrappers and scaling, buttons and counters; jumps animations to their end</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state; forces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print-color-adjust: exact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a:t>
            </a:r>
            <a:endParaRPr lang="en-US" kern="100" sz="1025" b="0" dirty="0">
              <a:solidFill>
                <a:srgbClr val="2E3B3E"/>
              </a:solidFill>
              <a:latin typeface="Aptos"/>
              <a:ea typeface="Aptos"/>
              <a:cs typeface="Aptos"/>
            </a:endParaRPr>
          </a:p>
        </p:txBody>
      </p:sp>
      <p:pic>
        <p:nvPicPr>
          <p:cNvPr id="31" name="Picture 31"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3275013"/>
            <a:ext cx="139700" cy="139700"/>
          </a:xfrm>
          <a:prstGeom prst="rect">
            <a:avLst/>
          </a:prstGeom>
        </p:spPr>
      </p:pic>
      <p:sp>
        <p:nvSpPr>
          <p:cNvPr id="32" name="Text 32"/>
          <p:cNvSpPr txBox="1"/>
          <p:nvPr/>
        </p:nvSpPr>
        <p:spPr>
          <a:xfrm>
            <a:off x="749300" y="3247914"/>
            <a:ext cx="5317974" cy="59463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Makes every top-level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.slide</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visible in flow and prints with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Page.printToPDF</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page size =</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the measured slide box (1920×1080 px = 20 × 11.25 in), zero margins, backgrounds on, scale</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1.</a:t>
            </a:r>
            <a:endParaRPr lang="en-US" kern="100" sz="1025" b="0" dirty="0">
              <a:solidFill>
                <a:srgbClr val="2E3B3E"/>
              </a:solidFill>
              <a:latin typeface="Aptos"/>
              <a:ea typeface="Aptos"/>
              <a:cs typeface="Aptos"/>
            </a:endParaRPr>
          </a:p>
        </p:txBody>
      </p:sp>
      <p:pic>
        <p:nvPicPr>
          <p:cNvPr id="33" name="Picture 33"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4044950"/>
            <a:ext cx="139700" cy="139700"/>
          </a:xfrm>
          <a:prstGeom prst="rect">
            <a:avLst/>
          </a:prstGeom>
        </p:spPr>
      </p:pic>
      <p:sp>
        <p:nvSpPr>
          <p:cNvPr id="34" name="Text 34"/>
          <p:cNvSpPr txBox="1"/>
          <p:nvPr/>
        </p:nvSpPr>
        <p:spPr>
          <a:xfrm>
            <a:off x="749300" y="4017851"/>
            <a:ext cx="513788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Verifies</a:t>
            </a:r>
            <a:r>
              <a:rPr lang="en-US" kern="100" sz="1025" b="0" dirty="0">
                <a:solidFill>
                  <a:srgbClr val="2E3B3E"/>
                </a:solidFill>
                <a:latin typeface="Aptos"/>
                <a:ea typeface="Aptos"/>
                <a:cs typeface="Aptos"/>
              </a:rPr>
              <a:t>: page count equals slide count and every slide box equals the page box; otherwise exit 1 (the PDF is still written for diagnosis). Exit 3 means no browser on the host.</a:t>
            </a:r>
            <a:endParaRPr lang="en-US" kern="100" sz="1025" b="0" dirty="0">
              <a:solidFill>
                <a:srgbClr val="2E3B3E"/>
              </a:solidFill>
              <a:latin typeface="Aptos"/>
              <a:ea typeface="Aptos"/>
              <a:cs typeface="Aptos"/>
            </a:endParaRPr>
          </a:p>
        </p:txBody>
      </p:sp>
      <p:pic>
        <p:nvPicPr>
          <p:cNvPr id="35" name="Picture 35"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508000" y="4619625"/>
            <a:ext cx="139700" cy="139700"/>
          </a:xfrm>
          <a:prstGeom prst="rect">
            <a:avLst/>
          </a:prstGeom>
        </p:spPr>
      </p:pic>
      <p:sp>
        <p:nvSpPr>
          <p:cNvPr id="36" name="Text 36"/>
          <p:cNvSpPr txBox="1"/>
          <p:nvPr/>
        </p:nvSpPr>
        <p:spPr>
          <a:xfrm>
            <a:off x="749300" y="4592526"/>
            <a:ext cx="5203642" cy="789892"/>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Re-anchors the soft masks</a:t>
            </a:r>
            <a:r>
              <a:rPr lang="en-US" kern="100" sz="1025" b="0" dirty="0">
                <a:solidFill>
                  <a:srgbClr val="2E3B3E"/>
                </a:solidFill>
                <a:latin typeface="Aptos"/>
                <a:ea typeface="Aptos"/>
                <a:cs typeface="Aptos"/>
              </a:rPr>
              <a:t> (since 1.19): Chrome writes every blurred shadow as a</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luminosity mask that macOS Preview mis-positions into gray blocks. The exporter rewrites</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them to page space as an incremental update; every other viewer draws the same picture.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fix-pdf-soft-masks.mjs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does it for older PDFs.</a:t>
            </a:r>
            <a:endParaRPr lang="en-US" kern="100" sz="1025" b="0" dirty="0">
              <a:solidFill>
                <a:srgbClr val="2E3B3E"/>
              </a:solidFill>
              <a:latin typeface="Aptos"/>
              <a:ea typeface="Aptos"/>
              <a:cs typeface="Aptos"/>
            </a:endParaRPr>
          </a:p>
        </p:txBody>
      </p:sp>
      <p:sp>
        <p:nvSpPr>
          <p:cNvPr id="37" name="Text 37"/>
          <p:cNvSpPr txBox="1"/>
          <p:nvPr/>
        </p:nvSpPr>
        <p:spPr>
          <a:xfrm>
            <a:off x="6375400" y="1716723"/>
            <a:ext cx="2019689"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Rules that are not negotiable</a:t>
            </a:r>
            <a:endParaRPr lang="en-US" kern="100" sz="750" b="1" cap="all" spc="120" dirty="0">
              <a:solidFill>
                <a:srgbClr val="007B85"/>
              </a:solidFill>
              <a:latin typeface="Aptos"/>
              <a:ea typeface="Aptos"/>
              <a:cs typeface="Aptos"/>
            </a:endParaRPr>
          </a:p>
        </p:txBody>
      </p:sp>
      <p:pic>
        <p:nvPicPr>
          <p:cNvPr id="38" name="Picture 38"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1930400"/>
            <a:ext cx="139700" cy="139700"/>
          </a:xfrm>
          <a:prstGeom prst="rect">
            <a:avLst/>
          </a:prstGeom>
        </p:spPr>
      </p:pic>
      <p:sp>
        <p:nvSpPr>
          <p:cNvPr id="39" name="Text 39"/>
          <p:cNvSpPr txBox="1"/>
          <p:nvPr/>
        </p:nvSpPr>
        <p:spPr>
          <a:xfrm>
            <a:off x="6489700" y="1903301"/>
            <a:ext cx="498263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Aesthetics are frozen.</a:t>
            </a:r>
            <a:r>
              <a:rPr lang="en-US" kern="100" sz="1025" b="0" dirty="0">
                <a:solidFill>
                  <a:srgbClr val="2E3B3E"/>
                </a:solidFill>
                <a:latin typeface="Aptos"/>
                <a:ea typeface="Aptos"/>
                <a:cs typeface="Aptos"/>
              </a:rPr>
              <a:t> No print stylesheets, no resized slides, no font swaps "to make it print". A mismatch is a bug in the deck, fixed in the HTML.</a:t>
            </a:r>
            <a:endParaRPr lang="en-US" kern="100" sz="1025" b="0" dirty="0">
              <a:solidFill>
                <a:srgbClr val="2E3B3E"/>
              </a:solidFill>
              <a:latin typeface="Aptos"/>
              <a:ea typeface="Aptos"/>
              <a:cs typeface="Aptos"/>
            </a:endParaRPr>
          </a:p>
        </p:txBody>
      </p:sp>
      <p:pic>
        <p:nvPicPr>
          <p:cNvPr id="40" name="Picture 40"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2505075"/>
            <a:ext cx="139700" cy="139700"/>
          </a:xfrm>
          <a:prstGeom prst="rect">
            <a:avLst/>
          </a:prstGeom>
        </p:spPr>
      </p:pic>
      <p:sp>
        <p:nvSpPr>
          <p:cNvPr id="41" name="Text 41"/>
          <p:cNvSpPr txBox="1"/>
          <p:nvPr/>
        </p:nvSpPr>
        <p:spPr>
          <a:xfrm>
            <a:off x="6489700" y="2477976"/>
            <a:ext cx="5320554"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No fakes.</a:t>
            </a:r>
            <a:r>
              <a:rPr lang="en-US" kern="100" sz="1025" b="0" dirty="0">
                <a:solidFill>
                  <a:srgbClr val="2E3B3E"/>
                </a:solidFill>
                <a:latin typeface="Aptos"/>
                <a:ea typeface="Aptos"/>
                <a:cs typeface="Aptos"/>
              </a:rPr>
              <a:t> No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window.print()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at A4, no browser Save-as-PDF with headers and margins, no</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office round-trips, no stitched screenshots.</a:t>
            </a:r>
            <a:endParaRPr lang="en-US" kern="100" sz="1025" b="0" dirty="0">
              <a:solidFill>
                <a:srgbClr val="2E3B3E"/>
              </a:solidFill>
              <a:latin typeface="Aptos"/>
              <a:ea typeface="Aptos"/>
              <a:cs typeface="Aptos"/>
            </a:endParaRPr>
          </a:p>
        </p:txBody>
      </p:sp>
      <p:pic>
        <p:nvPicPr>
          <p:cNvPr id="42" name="Picture 42"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3079750"/>
            <a:ext cx="139700" cy="139700"/>
          </a:xfrm>
          <a:prstGeom prst="rect">
            <a:avLst/>
          </a:prstGeom>
        </p:spPr>
      </p:pic>
      <p:sp>
        <p:nvSpPr>
          <p:cNvPr id="43" name="Text 43"/>
          <p:cNvSpPr txBox="1"/>
          <p:nvPr/>
        </p:nvSpPr>
        <p:spPr>
          <a:xfrm>
            <a:off x="6489700" y="3052651"/>
            <a:ext cx="5243266"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Every top-level slide carries the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slide</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class — the exporter and the screenshot helper key</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on it.</a:t>
            </a:r>
            <a:endParaRPr lang="en-US" kern="100" sz="1025" b="0" dirty="0">
              <a:solidFill>
                <a:srgbClr val="2E3B3E"/>
              </a:solidFill>
              <a:latin typeface="Aptos"/>
              <a:ea typeface="Aptos"/>
              <a:cs typeface="Aptos"/>
            </a:endParaRPr>
          </a:p>
        </p:txBody>
      </p:sp>
      <p:pic>
        <p:nvPicPr>
          <p:cNvPr id="44" name="Picture 44" descr=""/>
          <p:cNvPicPr>
            <a:picLocks noChangeAspect="1"/>
          </p:cNvPicPr>
          <p:nvPr/>
        </p:nvPicPr>
        <p:blipFill>
          <a:blip r:embed="rId18">
            <a:extLst>
              <a:ext uri="{96DAC541-7B7A-43D3-8B79-37D633B846F1}">
                <asvg:svgBlip xmlns:asvg="http://schemas.microsoft.com/office/drawing/2016/SVG/main" r:embed="rId19"/>
              </a:ext>
            </a:extLst>
          </a:blip>
          <a:srcRect/>
          <a:stretch>
            <a:fillRect/>
          </a:stretch>
        </p:blipFill>
        <p:spPr>
          <a:xfrm>
            <a:off x="6248400" y="3654425"/>
            <a:ext cx="139700" cy="139700"/>
          </a:xfrm>
          <a:prstGeom prst="rect">
            <a:avLst/>
          </a:prstGeom>
        </p:spPr>
      </p:pic>
      <p:sp>
        <p:nvSpPr>
          <p:cNvPr id="45" name="Text 45"/>
          <p:cNvSpPr txBox="1"/>
          <p:nvPr/>
        </p:nvSpPr>
        <p:spPr>
          <a:xfrm>
            <a:off x="6489700" y="3627326"/>
            <a:ext cx="5064306"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Fonts come from the exporting host</a:t>
            </a:r>
            <a:r>
              <a:rPr lang="en-US" kern="100" sz="1025" b="0" dirty="0">
                <a:solidFill>
                  <a:srgbClr val="2E3B3E"/>
                </a:solidFill>
                <a:latin typeface="Aptos"/>
                <a:ea typeface="Aptos"/>
                <a:cs typeface="Aptos"/>
              </a:rPr>
              <a:t>: with Aptos absent, PDF and screenshots share the same fallback. Export where Aptos is installed if it must appear.</a:t>
            </a:r>
            <a:endParaRPr lang="en-US" kern="100" sz="1025" b="0" dirty="0">
              <a:solidFill>
                <a:srgbClr val="2E3B3E"/>
              </a:solidFill>
              <a:latin typeface="Aptos"/>
              <a:ea typeface="Aptos"/>
              <a:cs typeface="Aptos"/>
            </a:endParaRPr>
          </a:p>
        </p:txBody>
      </p:sp>
      <p:pic>
        <p:nvPicPr>
          <p:cNvPr id="46" name="Picture 46" descr=""/>
          <p:cNvPicPr>
            <a:picLocks noChangeAspect="1"/>
          </p:cNvPicPr>
          <p:nvPr/>
        </p:nvPicPr>
        <p:blipFill>
          <a:blip r:embed="rId20">
            <a:extLst>
              <a:ext uri="{96DAC541-7B7A-43D3-8B79-37D633B846F1}">
                <asvg:svgBlip xmlns:asvg="http://schemas.microsoft.com/office/drawing/2016/SVG/main" r:embed="rId21"/>
              </a:ext>
            </a:extLst>
          </a:blip>
          <a:srcRect/>
          <a:stretch>
            <a:fillRect/>
          </a:stretch>
        </p:blipFill>
        <p:spPr>
          <a:xfrm>
            <a:off x="6248400" y="4229100"/>
            <a:ext cx="139700" cy="139700"/>
          </a:xfrm>
          <a:prstGeom prst="rect">
            <a:avLst/>
          </a:prstGeom>
        </p:spPr>
      </p:pic>
      <p:sp>
        <p:nvSpPr>
          <p:cNvPr id="47" name="Text 47"/>
          <p:cNvSpPr txBox="1"/>
          <p:nvPr/>
        </p:nvSpPr>
        <p:spPr>
          <a:xfrm>
            <a:off x="6489700" y="4202001"/>
            <a:ext cx="5144310" cy="59463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Never print a deck that fails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verify-deck --strict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The in-deck </a:t>
            </a:r>
            <a:r>
              <a:rPr lang="en-US" kern="100" sz="1025" b="0" i="1" dirty="0">
                <a:solidFill>
                  <a:srgbClr val="2E3B3E"/>
                </a:solidFill>
                <a:latin typeface="Aptos"/>
                <a:ea typeface="Aptos"/>
                <a:cs typeface="Aptos"/>
              </a:rPr>
              <a:t>Export to PDF</a:t>
            </a:r>
            <a:r>
              <a:rPr lang="en-US" kern="100" sz="1025" b="0" dirty="0">
                <a:solidFill>
                  <a:srgbClr val="2E3B3E"/>
                </a:solidFill>
                <a:latin typeface="Aptos"/>
                <a:ea typeface="Aptos"/>
                <a:cs typeface="Aptos"/>
              </a:rPr>
              <a:t> inlines the</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very same shim; since the print dialog's PDF cannot be post-processed, that path prints</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blurred shadows as images instead (block v13).</a:t>
            </a:r>
            <a:endParaRPr lang="en-US" kern="100" sz="1025" b="0" dirty="0">
              <a:solidFill>
                <a:srgbClr val="2E3B3E"/>
              </a:solidFill>
              <a:latin typeface="Aptos"/>
              <a:ea typeface="Aptos"/>
              <a:cs typeface="Aptos"/>
            </a:endParaRPr>
          </a:p>
        </p:txBody>
      </p:sp>
      <p:pic>
        <p:nvPicPr>
          <p:cNvPr id="48" name="Picture 48" descr=""/>
          <p:cNvPicPr>
            <a:picLocks noChangeAspect="1"/>
          </p:cNvPicPr>
          <p:nvPr/>
        </p:nvPicPr>
        <p:blipFill>
          <a:blip r:embed="rId22"/>
          <a:srcRect/>
          <a:stretch>
            <a:fillRect/>
          </a:stretch>
        </p:blipFill>
        <p:spPr>
          <a:xfrm>
            <a:off x="508000" y="6400800"/>
            <a:ext cx="1006373" cy="215900"/>
          </a:xfrm>
          <a:prstGeom prst="rect">
            <a:avLst/>
          </a:prstGeom>
        </p:spPr>
      </p:pic>
      <p:sp>
        <p:nvSpPr>
          <p:cNvPr id="49" name="Text 49"/>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35</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132463"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POWERPOINT PATH</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407108"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An editable .pptx, converted element by element from the deck the browser lays out. Never a screenshot per slide.</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2397125"/>
            <a:ext cx="5435600" cy="6350"/>
          </a:xfrm>
          <a:prstGeom prst="rect">
            <a:avLst/>
          </a:prstGeom>
          <a:solidFill>
            <a:srgbClr val="EBF1F2"/>
          </a:solidFill>
          <a:ln>
            <a:noFill/>
          </a:ln>
        </p:spPr>
        <p:txBody>
          <a:bodyPr rtlCol="0" anchor="ctr"/>
          <a:lstStyle/>
          <a:p>
            <a:endParaRPr lang="en-US" dirty="0"/>
          </a:p>
        </p:txBody>
      </p:sp>
      <p:sp>
        <p:nvSpPr>
          <p:cNvPr id="7" name="Shape 7"/>
          <p:cNvSpPr/>
          <p:nvPr/>
        </p:nvSpPr>
        <p:spPr>
          <a:xfrm>
            <a:off x="508000" y="2971800"/>
            <a:ext cx="54356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508000" y="3741738"/>
            <a:ext cx="5435600" cy="6350"/>
          </a:xfrm>
          <a:prstGeom prst="rect">
            <a:avLst/>
          </a:prstGeom>
          <a:solidFill>
            <a:srgbClr val="EBF1F2"/>
          </a:solidFill>
          <a:ln>
            <a:noFill/>
          </a:ln>
        </p:spPr>
        <p:txBody>
          <a:bodyPr rtlCol="0" anchor="ctr"/>
          <a:lstStyle/>
          <a:p>
            <a:endParaRPr lang="en-US" dirty="0"/>
          </a:p>
        </p:txBody>
      </p:sp>
      <p:sp>
        <p:nvSpPr>
          <p:cNvPr id="9" name="Shape 9"/>
          <p:cNvSpPr/>
          <p:nvPr/>
        </p:nvSpPr>
        <p:spPr>
          <a:xfrm>
            <a:off x="508000" y="4316413"/>
            <a:ext cx="5435600" cy="6350"/>
          </a:xfrm>
          <a:prstGeom prst="rect">
            <a:avLst/>
          </a:prstGeom>
          <a:solidFill>
            <a:srgbClr val="EBF1F2"/>
          </a:solidFill>
          <a:ln>
            <a:noFill/>
          </a:ln>
        </p:spPr>
        <p:txBody>
          <a:bodyPr rtlCol="0" anchor="ctr"/>
          <a:lstStyle/>
          <a:p>
            <a:endParaRPr lang="en-US" dirty="0"/>
          </a:p>
        </p:txBody>
      </p:sp>
      <p:sp>
        <p:nvSpPr>
          <p:cNvPr id="10" name="Shape 10"/>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1" name="Shape 11"/>
          <p:cNvSpPr/>
          <p:nvPr/>
        </p:nvSpPr>
        <p:spPr>
          <a:xfrm>
            <a:off x="6248400" y="2592388"/>
            <a:ext cx="54356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6248400" y="3167063"/>
            <a:ext cx="5435600" cy="6350"/>
          </a:xfrm>
          <a:prstGeom prst="rect">
            <a:avLst/>
          </a:prstGeom>
          <a:solidFill>
            <a:srgbClr val="EBF1F2"/>
          </a:solidFill>
          <a:ln>
            <a:noFill/>
          </a:ln>
        </p:spPr>
        <p:txBody>
          <a:bodyPr rtlCol="0" anchor="ctr"/>
          <a:lstStyle/>
          <a:p>
            <a:endParaRPr lang="en-US" dirty="0"/>
          </a:p>
        </p:txBody>
      </p:sp>
      <p:sp>
        <p:nvSpPr>
          <p:cNvPr id="13" name="Shape 13"/>
          <p:cNvSpPr/>
          <p:nvPr/>
        </p:nvSpPr>
        <p:spPr>
          <a:xfrm>
            <a:off x="6248400" y="3741738"/>
            <a:ext cx="54356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6248400" y="4316413"/>
            <a:ext cx="5435600" cy="6350"/>
          </a:xfrm>
          <a:prstGeom prst="rect">
            <a:avLst/>
          </a:prstGeom>
          <a:solidFill>
            <a:srgbClr val="EBF1F2"/>
          </a:solidFill>
          <a:ln>
            <a:noFill/>
          </a:ln>
        </p:spPr>
        <p:txBody>
          <a:bodyPr rtlCol="0" anchor="ctr"/>
          <a:lstStyle/>
          <a:p>
            <a:endParaRPr lang="en-US" dirty="0"/>
          </a:p>
        </p:txBody>
      </p:sp>
      <p:sp>
        <p:nvSpPr>
          <p:cNvPr id="15" name="Text 15"/>
          <p:cNvSpPr txBox="1"/>
          <p:nvPr/>
        </p:nvSpPr>
        <p:spPr>
          <a:xfrm>
            <a:off x="635000" y="1716723"/>
            <a:ext cx="1521706"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What export-pptx does</a:t>
            </a:r>
            <a:endParaRPr lang="en-US" kern="100" sz="750" b="1" cap="all" spc="120" dirty="0">
              <a:solidFill>
                <a:srgbClr val="007B85"/>
              </a:solidFill>
              <a:latin typeface="Aptos"/>
              <a:ea typeface="Aptos"/>
              <a:cs typeface="Aptos"/>
            </a:endParaRPr>
          </a:p>
        </p:txBody>
      </p:sp>
      <p:pic>
        <p:nvPicPr>
          <p:cNvPr id="16" name="Picture 16"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1930400"/>
            <a:ext cx="139700" cy="139700"/>
          </a:xfrm>
          <a:prstGeom prst="rect">
            <a:avLst/>
          </a:prstGeom>
        </p:spPr>
      </p:pic>
      <p:sp>
        <p:nvSpPr>
          <p:cNvPr id="17" name="Text 17"/>
          <p:cNvSpPr txBox="1"/>
          <p:nvPr/>
        </p:nvSpPr>
        <p:spPr>
          <a:xfrm>
            <a:off x="749300" y="1903301"/>
            <a:ext cx="5033439"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Opens the deck in headless Chrome with the PDF exporter's print layout, then </a:t>
            </a:r>
            <a:r>
              <a:rPr lang="en-US" kern="100" sz="1025" b="1" dirty="0">
                <a:solidFill>
                  <a:srgbClr val="0A1416"/>
                </a:solidFill>
                <a:latin typeface="Aptos"/>
                <a:ea typeface="Aptos"/>
                <a:cs typeface="Aptos"/>
              </a:rPr>
              <a:t>measures</a:t>
            </a:r>
            <a:r>
              <a:rPr lang="en-US" kern="100" sz="1025" b="0" dirty="0">
                <a:solidFill>
                  <a:srgbClr val="2E3B3E"/>
                </a:solidFill>
                <a:latin typeface="Aptos"/>
                <a:ea typeface="Aptos"/>
                <a:cs typeface="Aptos"/>
              </a:rPr>
              <a:t> every element where the browser put it — positions are Chrome's, never re-derived.</a:t>
            </a:r>
            <a:endParaRPr lang="en-US" kern="100" sz="1025" b="0" dirty="0">
              <a:solidFill>
                <a:srgbClr val="2E3B3E"/>
              </a:solidFill>
              <a:latin typeface="Aptos"/>
              <a:ea typeface="Aptos"/>
              <a:cs typeface="Aptos"/>
            </a:endParaRPr>
          </a:p>
        </p:txBody>
      </p:sp>
      <p:pic>
        <p:nvPicPr>
          <p:cNvPr id="18" name="Picture 18"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2505075"/>
            <a:ext cx="139700" cy="139700"/>
          </a:xfrm>
          <a:prstGeom prst="rect">
            <a:avLst/>
          </a:prstGeom>
        </p:spPr>
      </p:pic>
      <p:sp>
        <p:nvSpPr>
          <p:cNvPr id="19" name="Text 19"/>
          <p:cNvSpPr txBox="1"/>
          <p:nvPr/>
        </p:nvSpPr>
        <p:spPr>
          <a:xfrm>
            <a:off x="749300" y="2477976"/>
            <a:ext cx="5194300"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Text → text boxes</a:t>
            </a:r>
            <a:r>
              <a:rPr lang="en-US" kern="100" sz="1025" b="0" dirty="0">
                <a:solidFill>
                  <a:srgbClr val="2E3B3E"/>
                </a:solidFill>
                <a:latin typeface="Aptos"/>
                <a:ea typeface="Aptos"/>
                <a:cs typeface="Aptos"/>
              </a:rPr>
              <a:t> with real runs: typeface and the weight actually drawn (</a:t>
            </a:r>
            <a:r>
              <a:rPr lang="en-US" kern="100" sz="1025" b="0" i="1" dirty="0">
                <a:solidFill>
                  <a:srgbClr val="2E3B3E"/>
                </a:solidFill>
                <a:latin typeface="Aptos"/>
                <a:ea typeface="Aptos"/>
                <a:cs typeface="Aptos"/>
              </a:rPr>
              <a:t>Aptos Light</a:t>
            </a:r>
            <a:r>
              <a:rPr lang="en-US" kern="100" sz="1025" b="0" dirty="0">
                <a:solidFill>
                  <a:srgbClr val="2E3B3E"/>
                </a:solidFill>
                <a:latin typeface="Aptos"/>
                <a:ea typeface="Aptos"/>
                <a:cs typeface="Aptos"/>
              </a:rPr>
              <a:t>, </a:t>
            </a:r>
            <a:r>
              <a:rPr lang="en-US" kern="100" sz="1025" b="0" i="1" dirty="0">
                <a:solidFill>
                  <a:srgbClr val="2E3B3E"/>
                </a:solidFill>
                <a:latin typeface="Aptos"/>
                <a:ea typeface="Aptos"/>
                <a:cs typeface="Aptos"/>
              </a:rPr>
              <a:t>Avenir Next Ultra Light</a:t>
            </a:r>
            <a:r>
              <a:rPr lang="en-US" kern="100" sz="1025" b="0" dirty="0">
                <a:solidFill>
                  <a:srgbClr val="2E3B3E"/>
                </a:solidFill>
                <a:latin typeface="Aptos"/>
                <a:ea typeface="Aptos"/>
                <a:cs typeface="Aptos"/>
              </a:rPr>
              <a:t>), size, colour, letter-spacing, capitals, raised runs, links, line breaks.</a:t>
            </a:r>
            <a:endParaRPr lang="en-US" kern="100" sz="1025" b="0" dirty="0">
              <a:solidFill>
                <a:srgbClr val="2E3B3E"/>
              </a:solidFill>
              <a:latin typeface="Aptos"/>
              <a:ea typeface="Aptos"/>
              <a:cs typeface="Aptos"/>
            </a:endParaRPr>
          </a:p>
        </p:txBody>
      </p:sp>
      <p:pic>
        <p:nvPicPr>
          <p:cNvPr id="20" name="Picture 20"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508000" y="3079750"/>
            <a:ext cx="139700" cy="139700"/>
          </a:xfrm>
          <a:prstGeom prst="rect">
            <a:avLst/>
          </a:prstGeom>
        </p:spPr>
      </p:pic>
      <p:sp>
        <p:nvSpPr>
          <p:cNvPr id="21" name="Text 21"/>
          <p:cNvSpPr txBox="1"/>
          <p:nvPr/>
        </p:nvSpPr>
        <p:spPr>
          <a:xfrm>
            <a:off x="749300" y="3052651"/>
            <a:ext cx="5175528"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Boxes → shapes</a:t>
            </a:r>
            <a:r>
              <a:rPr lang="en-US" kern="100" sz="1025" b="0" dirty="0">
                <a:solidFill>
                  <a:srgbClr val="2E3B3E"/>
                </a:solidFill>
                <a:latin typeface="Aptos"/>
                <a:ea typeface="Aptos"/>
                <a:cs typeface="Aptos"/>
              </a:rPr>
              <a:t>: fills and gradients, borders, per-corner radii, shadows, transparency. </a:t>
            </a:r>
            <a:r>
              <a:rPr lang="en-US" kern="100" sz="1025" b="1" dirty="0">
                <a:solidFill>
                  <a:srgbClr val="0A1416"/>
                </a:solidFill>
                <a:latin typeface="Aptos"/>
                <a:ea typeface="Aptos"/>
                <a:cs typeface="Aptos"/>
              </a:rPr>
              <a:t>Photos → pictures</a:t>
            </a:r>
            <a:r>
              <a:rPr lang="en-US" kern="100" sz="1025" b="0" dirty="0">
                <a:solidFill>
                  <a:srgbClr val="2E3B3E"/>
                </a:solidFill>
                <a:latin typeface="Aptos"/>
                <a:ea typeface="Aptos"/>
                <a:cs typeface="Aptos"/>
              </a:rPr>
              <a:t> with their full source and a crop. </a:t>
            </a:r>
            <a:r>
              <a:rPr lang="en-US" kern="100" sz="1025" b="1" dirty="0">
                <a:solidFill>
                  <a:srgbClr val="0A1416"/>
                </a:solidFill>
                <a:latin typeface="Aptos"/>
                <a:ea typeface="Aptos"/>
                <a:cs typeface="Aptos"/>
              </a:rPr>
              <a:t>Inline SVG → SVG pictures</a:t>
            </a:r>
            <a:r>
              <a:rPr lang="en-US" kern="100" sz="1025" b="0" dirty="0">
                <a:solidFill>
                  <a:srgbClr val="2E3B3E"/>
                </a:solidFill>
                <a:latin typeface="Aptos"/>
                <a:ea typeface="Aptos"/>
                <a:cs typeface="Aptos"/>
              </a:rPr>
              <a:t>, convertible to shapes in PowerPoint.</a:t>
            </a:r>
            <a:endParaRPr lang="en-US" kern="100" sz="1025" b="0" dirty="0">
              <a:solidFill>
                <a:srgbClr val="2E3B3E"/>
              </a:solidFill>
              <a:latin typeface="Aptos"/>
              <a:ea typeface="Aptos"/>
              <a:cs typeface="Aptos"/>
            </a:endParaRPr>
          </a:p>
        </p:txBody>
      </p:sp>
      <p:pic>
        <p:nvPicPr>
          <p:cNvPr id="22" name="Picture 22"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508000" y="3849688"/>
            <a:ext cx="139700" cy="139700"/>
          </a:xfrm>
          <a:prstGeom prst="rect">
            <a:avLst/>
          </a:prstGeom>
        </p:spPr>
      </p:pic>
      <p:sp>
        <p:nvSpPr>
          <p:cNvPr id="23" name="Text 23"/>
          <p:cNvSpPr txBox="1"/>
          <p:nvPr/>
        </p:nvSpPr>
        <p:spPr>
          <a:xfrm>
            <a:off x="749300" y="3822589"/>
            <a:ext cx="5111061"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The theme carries the deck's fonts and palette, so new text and PowerPoint's colour picker match the deck.</a:t>
            </a:r>
            <a:endParaRPr lang="en-US" kern="100" sz="1025" b="0" dirty="0">
              <a:solidFill>
                <a:srgbClr val="2E3B3E"/>
              </a:solidFill>
              <a:latin typeface="Aptos"/>
              <a:ea typeface="Aptos"/>
              <a:cs typeface="Aptos"/>
            </a:endParaRPr>
          </a:p>
        </p:txBody>
      </p:sp>
      <p:sp>
        <p:nvSpPr>
          <p:cNvPr id="24" name="Text 24"/>
          <p:cNvSpPr txBox="1"/>
          <p:nvPr/>
        </p:nvSpPr>
        <p:spPr>
          <a:xfrm>
            <a:off x="6375400" y="1716723"/>
            <a:ext cx="227941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Why it lands where the HTML does</a:t>
            </a:r>
            <a:endParaRPr lang="en-US" kern="100" sz="750" b="1" cap="all" spc="120" dirty="0">
              <a:solidFill>
                <a:srgbClr val="007B85"/>
              </a:solidFill>
              <a:latin typeface="Aptos"/>
              <a:ea typeface="Aptos"/>
              <a:cs typeface="Aptos"/>
            </a:endParaRPr>
          </a:p>
        </p:txBody>
      </p:sp>
      <p:pic>
        <p:nvPicPr>
          <p:cNvPr id="25" name="Picture 25"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1930400"/>
            <a:ext cx="139700" cy="139700"/>
          </a:xfrm>
          <a:prstGeom prst="rect">
            <a:avLst/>
          </a:prstGeom>
        </p:spPr>
      </p:pic>
      <p:sp>
        <p:nvSpPr>
          <p:cNvPr id="26" name="Text 26"/>
          <p:cNvSpPr txBox="1"/>
          <p:nvPr/>
        </p:nvSpPr>
        <p:spPr>
          <a:xfrm>
            <a:off x="6489700" y="1903301"/>
            <a:ext cx="5159639"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Calibrated against PowerPoint</a:t>
            </a:r>
            <a:r>
              <a:rPr lang="en-US" kern="100" sz="1025" b="0" dirty="0">
                <a:solidFill>
                  <a:srgbClr val="2E3B3E"/>
                </a:solidFill>
                <a:latin typeface="Aptos"/>
                <a:ea typeface="Aptos"/>
                <a:cs typeface="Aptos"/>
              </a:rPr>
              <a:t>: its first baseline sits at 0.75 × the line pitch, so each box is placed to put it on Chrome's; the pitch is written as a percentage, because exact spacing is rounded to whole points.</a:t>
            </a:r>
            <a:endParaRPr lang="en-US" kern="100" sz="1025" b="0" dirty="0">
              <a:solidFill>
                <a:srgbClr val="2E3B3E"/>
              </a:solidFill>
              <a:latin typeface="Aptos"/>
              <a:ea typeface="Aptos"/>
              <a:cs typeface="Aptos"/>
            </a:endParaRPr>
          </a:p>
        </p:txBody>
      </p:sp>
      <p:pic>
        <p:nvPicPr>
          <p:cNvPr id="27" name="Picture 27"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2700338"/>
            <a:ext cx="139700" cy="139700"/>
          </a:xfrm>
          <a:prstGeom prst="rect">
            <a:avLst/>
          </a:prstGeom>
        </p:spPr>
      </p:pic>
      <p:sp>
        <p:nvSpPr>
          <p:cNvPr id="28" name="Text 28"/>
          <p:cNvSpPr txBox="1"/>
          <p:nvPr/>
        </p:nvSpPr>
        <p:spPr>
          <a:xfrm>
            <a:off x="6489700" y="2673239"/>
            <a:ext cx="5135856"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Chrome's line breaks are kept</a:t>
            </a:r>
            <a:r>
              <a:rPr lang="en-US" kern="100" sz="1025" b="0" dirty="0">
                <a:solidFill>
                  <a:srgbClr val="2E3B3E"/>
                </a:solidFill>
                <a:latin typeface="Aptos"/>
                <a:ea typeface="Aptos"/>
                <a:cs typeface="Aptos"/>
              </a:rPr>
              <a:t> where a greedy renderer cannot find them: balanced titles, paragraphs with code or key chips.</a:t>
            </a:r>
            <a:endParaRPr lang="en-US" kern="100" sz="1025" b="0" dirty="0">
              <a:solidFill>
                <a:srgbClr val="2E3B3E"/>
              </a:solidFill>
              <a:latin typeface="Aptos"/>
              <a:ea typeface="Aptos"/>
              <a:cs typeface="Aptos"/>
            </a:endParaRPr>
          </a:p>
        </p:txBody>
      </p:sp>
      <p:pic>
        <p:nvPicPr>
          <p:cNvPr id="29" name="Picture 29" descr=""/>
          <p:cNvPicPr>
            <a:picLocks noChangeAspect="1"/>
          </p:cNvPicPr>
          <p:nvPr/>
        </p:nvPicPr>
        <p:blipFill>
          <a:blip r:embed="rId14">
            <a:extLst>
              <a:ext uri="{96DAC541-7B7A-43D3-8B79-37D633B846F1}">
                <asvg:svgBlip xmlns:asvg="http://schemas.microsoft.com/office/drawing/2016/SVG/main" r:embed="rId15"/>
              </a:ext>
            </a:extLst>
          </a:blip>
          <a:srcRect/>
          <a:stretch>
            <a:fillRect/>
          </a:stretch>
        </p:blipFill>
        <p:spPr>
          <a:xfrm>
            <a:off x="6248400" y="3275013"/>
            <a:ext cx="139700" cy="139700"/>
          </a:xfrm>
          <a:prstGeom prst="rect">
            <a:avLst/>
          </a:prstGeom>
        </p:spPr>
      </p:pic>
      <p:sp>
        <p:nvSpPr>
          <p:cNvPr id="30" name="Text 30"/>
          <p:cNvSpPr txBox="1"/>
          <p:nvPr/>
        </p:nvSpPr>
        <p:spPr>
          <a:xfrm>
            <a:off x="6489700" y="3247914"/>
            <a:ext cx="517947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compare-pptx</a:t>
            </a:r>
            <a:r>
              <a:rPr lang="en-US" kern="100" sz="1025" b="0" dirty="0">
                <a:solidFill>
                  <a:srgbClr val="2E3B3E"/>
                </a:solidFill>
                <a:latin typeface="Aptos"/>
                <a:ea typeface="Aptos"/>
                <a:cs typeface="Aptos"/>
              </a:rPr>
              <a:t> renders the file in PowerPoint itself and writes deck | PowerPoint | difference images with a score per slide — read, not just produced.</a:t>
            </a:r>
            <a:endParaRPr lang="en-US" kern="100" sz="1025" b="0" dirty="0">
              <a:solidFill>
                <a:srgbClr val="2E3B3E"/>
              </a:solidFill>
              <a:latin typeface="Aptos"/>
              <a:ea typeface="Aptos"/>
              <a:cs typeface="Aptos"/>
            </a:endParaRPr>
          </a:p>
        </p:txBody>
      </p:sp>
      <p:pic>
        <p:nvPicPr>
          <p:cNvPr id="31" name="Picture 31" descr=""/>
          <p:cNvPicPr>
            <a:picLocks noChangeAspect="1"/>
          </p:cNvPicPr>
          <p:nvPr/>
        </p:nvPicPr>
        <p:blipFill>
          <a:blip r:embed="rId16">
            <a:extLst>
              <a:ext uri="{96DAC541-7B7A-43D3-8B79-37D633B846F1}">
                <asvg:svgBlip xmlns:asvg="http://schemas.microsoft.com/office/drawing/2016/SVG/main" r:embed="rId17"/>
              </a:ext>
            </a:extLst>
          </a:blip>
          <a:srcRect/>
          <a:stretch>
            <a:fillRect/>
          </a:stretch>
        </p:blipFill>
        <p:spPr>
          <a:xfrm>
            <a:off x="6248400" y="3849688"/>
            <a:ext cx="139700" cy="139700"/>
          </a:xfrm>
          <a:prstGeom prst="rect">
            <a:avLst/>
          </a:prstGeom>
        </p:spPr>
      </p:pic>
      <p:sp>
        <p:nvSpPr>
          <p:cNvPr id="32" name="Text 32"/>
          <p:cNvSpPr txBox="1"/>
          <p:nvPr/>
        </p:nvSpPr>
        <p:spPr>
          <a:xfrm>
            <a:off x="6489700" y="3822589"/>
            <a:ext cx="5085558"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Fonts are named, not embedded</a:t>
            </a:r>
            <a:r>
              <a:rPr lang="en-US" kern="100" sz="1025" b="0" dirty="0">
                <a:solidFill>
                  <a:srgbClr val="2E3B3E"/>
                </a:solidFill>
                <a:latin typeface="Aptos"/>
                <a:ea typeface="Aptos"/>
                <a:cs typeface="Aptos"/>
              </a:rPr>
              <a:t>: the presenting machine needs the deck's faces. Aptos ships with Office.</a:t>
            </a:r>
            <a:endParaRPr lang="en-US" kern="100" sz="1025" b="0" dirty="0">
              <a:solidFill>
                <a:srgbClr val="2E3B3E"/>
              </a:solidFill>
              <a:latin typeface="Aptos"/>
              <a:ea typeface="Aptos"/>
              <a:cs typeface="Aptos"/>
            </a:endParaRPr>
          </a:p>
        </p:txBody>
      </p:sp>
      <p:pic>
        <p:nvPicPr>
          <p:cNvPr id="33" name="Picture 33" descr=""/>
          <p:cNvPicPr>
            <a:picLocks noChangeAspect="1"/>
          </p:cNvPicPr>
          <p:nvPr/>
        </p:nvPicPr>
        <p:blipFill>
          <a:blip r:embed="rId18"/>
          <a:srcRect/>
          <a:stretch>
            <a:fillRect/>
          </a:stretch>
        </p:blipFill>
        <p:spPr>
          <a:xfrm>
            <a:off x="508000" y="6400800"/>
            <a:ext cx="1006373" cy="215900"/>
          </a:xfrm>
          <a:prstGeom prst="rect">
            <a:avLst/>
          </a:prstGeom>
        </p:spPr>
      </p:pic>
      <p:sp>
        <p:nvSpPr>
          <p:cNvPr id="34" name="Text 34"/>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36</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447039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POWERPOINT FILE, CHECKED</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609655"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Two slides of this very deck: the HTML, its .pptx as rendered, and the pixels that differ. compare-pptx writes one such image per slide.</a:t>
            </a:r>
            <a:endParaRPr lang="en-US" kern="100" sz="1150" b="0" dirty="0">
              <a:solidFill>
                <a:srgbClr val="5C6C6F"/>
              </a:solidFill>
              <a:latin typeface="Aptos"/>
              <a:ea typeface="Aptos"/>
              <a:cs typeface="Aptos"/>
            </a:endParaRPr>
          </a:p>
        </p:txBody>
      </p:sp>
      <p:sp>
        <p:nvSpPr>
          <p:cNvPr id="5" name="Shape 5"/>
          <p:cNvSpPr/>
          <p:nvPr/>
        </p:nvSpPr>
        <p:spPr>
          <a:xfrm>
            <a:off x="1654175" y="1311275"/>
            <a:ext cx="8883650" cy="1815505"/>
          </a:xfrm>
          <a:prstGeom prst="roundRect">
            <a:avLst>
              <a:gd name="adj" fmla="val 2623"/>
            </a:avLst>
          </a:prstGeom>
          <a:noFill/>
          <a:ln w="6350">
            <a:solidFill>
              <a:srgbClr val="D9E4E5"/>
            </a:solidFill>
            <a:miter lim="800000"/>
          </a:ln>
        </p:spPr>
        <p:txBody>
          <a:bodyPr rtlCol="0" anchor="ctr"/>
          <a:lstStyle/>
          <a:p>
            <a:endParaRPr lang="en-US" dirty="0"/>
          </a:p>
        </p:txBody>
      </p:sp>
      <p:sp>
        <p:nvSpPr>
          <p:cNvPr id="6" name="Shape 6"/>
          <p:cNvSpPr/>
          <p:nvPr/>
        </p:nvSpPr>
        <p:spPr>
          <a:xfrm>
            <a:off x="1654175" y="3234730"/>
            <a:ext cx="8883650" cy="1815505"/>
          </a:xfrm>
          <a:prstGeom prst="roundRect">
            <a:avLst>
              <a:gd name="adj" fmla="val 2623"/>
            </a:avLst>
          </a:prstGeom>
          <a:noFill/>
          <a:ln w="6350">
            <a:solidFill>
              <a:srgbClr val="D9E4E5"/>
            </a:solidFill>
            <a:miter lim="800000"/>
          </a:ln>
        </p:spPr>
        <p:txBody>
          <a:bodyPr rtlCol="0" anchor="ctr"/>
          <a:lstStyle/>
          <a:p>
            <a:endParaRPr lang="en-US" dirty="0"/>
          </a:p>
        </p:txBody>
      </p:sp>
      <p:sp>
        <p:nvSpPr>
          <p:cNvPr id="7" name="Shape 7"/>
          <p:cNvSpPr/>
          <p:nvPr/>
        </p:nvSpPr>
        <p:spPr>
          <a:xfrm>
            <a:off x="1651000" y="5167709"/>
            <a:ext cx="8890000" cy="6350"/>
          </a:xfrm>
          <a:prstGeom prst="rect">
            <a:avLst/>
          </a:prstGeom>
          <a:solidFill>
            <a:srgbClr val="007B85"/>
          </a:solidFill>
          <a:ln>
            <a:noFill/>
          </a:ln>
        </p:spPr>
        <p:txBody>
          <a:bodyPr rtlCol="0" anchor="ctr"/>
          <a:lstStyle/>
          <a:p>
            <a:endParaRPr lang="en-US" dirty="0"/>
          </a:p>
        </p:txBody>
      </p:sp>
      <p:sp>
        <p:nvSpPr>
          <p:cNvPr id="8" name="Shape 8"/>
          <p:cNvSpPr/>
          <p:nvPr/>
        </p:nvSpPr>
        <p:spPr>
          <a:xfrm>
            <a:off x="1651000" y="5694759"/>
            <a:ext cx="8890000" cy="6350"/>
          </a:xfrm>
          <a:prstGeom prst="rect">
            <a:avLst/>
          </a:prstGeom>
          <a:solidFill>
            <a:srgbClr val="EBF1F2"/>
          </a:solidFill>
          <a:ln>
            <a:noFill/>
          </a:ln>
        </p:spPr>
        <p:txBody>
          <a:bodyPr rtlCol="0" anchor="ctr"/>
          <a:lstStyle/>
          <a:p>
            <a:endParaRPr lang="en-US" dirty="0"/>
          </a:p>
        </p:txBody>
      </p:sp>
      <p:sp>
        <p:nvSpPr>
          <p:cNvPr id="9" name="Shape 9"/>
          <p:cNvSpPr/>
          <p:nvPr/>
        </p:nvSpPr>
        <p:spPr>
          <a:xfrm>
            <a:off x="1651000" y="5320109"/>
            <a:ext cx="1065411" cy="228600"/>
          </a:xfrm>
          <a:prstGeom prst="roundRect">
            <a:avLst>
              <a:gd name="adj" fmla="val 11111"/>
            </a:avLst>
          </a:prstGeom>
          <a:solidFill>
            <a:srgbClr val="007B85"/>
          </a:solidFill>
          <a:ln>
            <a:noFill/>
          </a:ln>
        </p:spPr>
        <p:txBody>
          <a:bodyPr rtlCol="0" anchor="ctr"/>
          <a:lstStyle/>
          <a:p>
            <a:endParaRPr lang="en-US" dirty="0"/>
          </a:p>
        </p:txBody>
      </p:sp>
      <p:pic>
        <p:nvPicPr>
          <p:cNvPr id="10" name="Picture 10" descr="Slide 7: HTML, PowerPoint file, difference"/>
          <p:cNvPicPr>
            <a:picLocks noChangeAspect="1"/>
          </p:cNvPicPr>
          <p:nvPr/>
        </p:nvPicPr>
        <p:blipFill>
          <a:blip r:embed="rId2"/>
          <a:srcRect/>
          <a:stretch>
            <a:fillRect/>
          </a:stretch>
        </p:blipFill>
        <p:spPr>
          <a:xfrm>
            <a:off x="1657350" y="1314450"/>
            <a:ext cx="8877300" cy="1809155"/>
          </a:xfrm>
          <a:prstGeom prst="roundRect">
            <a:avLst>
              <a:gd name="adj" fmla="val 2808"/>
            </a:avLst>
          </a:prstGeom>
        </p:spPr>
      </p:pic>
      <p:pic>
        <p:nvPicPr>
          <p:cNvPr id="11" name="Picture 11" descr="Slide 31: HTML, PowerPoint file, difference"/>
          <p:cNvPicPr>
            <a:picLocks noChangeAspect="1"/>
          </p:cNvPicPr>
          <p:nvPr/>
        </p:nvPicPr>
        <p:blipFill>
          <a:blip r:embed="rId3"/>
          <a:srcRect/>
          <a:stretch>
            <a:fillRect/>
          </a:stretch>
        </p:blipFill>
        <p:spPr>
          <a:xfrm>
            <a:off x="1657350" y="3237905"/>
            <a:ext cx="8877300" cy="1809155"/>
          </a:xfrm>
          <a:prstGeom prst="roundRect">
            <a:avLst>
              <a:gd name="adj" fmla="val 2808"/>
            </a:avLst>
          </a:prstGeom>
        </p:spPr>
      </p:pic>
      <p:sp>
        <p:nvSpPr>
          <p:cNvPr id="12" name="Text 12"/>
          <p:cNvSpPr txBox="1"/>
          <p:nvPr/>
        </p:nvSpPr>
        <p:spPr>
          <a:xfrm>
            <a:off x="1790700" y="5382784"/>
            <a:ext cx="817451" cy="102425"/>
          </a:xfrm>
          <a:prstGeom prst="rect">
            <a:avLst/>
          </a:prstGeom>
          <a:noFill/>
        </p:spPr>
        <p:txBody>
          <a:bodyPr wrap="none" lIns="0" tIns="0" rIns="0" bIns="0" rtlCol="0" anchor="t" anchorCtr="0">
            <a:noAutofit/>
          </a:bodyPr>
          <a:lstStyle/>
          <a:p>
            <a:pPr algn="l">
              <a:lnSpc>
                <a:spcPct val="102564"/>
              </a:lnSpc>
              <a:spcBef>
                <a:spcPts val="0"/>
              </a:spcBef>
              <a:spcAft>
                <a:spcPts val="0"/>
              </a:spcAft>
              <a:buNone/>
            </a:pPr>
            <a:r>
              <a:rPr lang="en-US" kern="100" sz="650" b="1" cap="all" spc="91" dirty="0">
                <a:solidFill>
                  <a:srgbClr val="FFFFFF"/>
                </a:solidFill>
                <a:latin typeface="Aptos"/>
                <a:ea typeface="Aptos"/>
                <a:cs typeface="Aptos"/>
              </a:rPr>
              <a:t>How to read it</a:t>
            </a:r>
            <a:endParaRPr lang="en-US" kern="100" sz="650" b="1" cap="all" spc="91" dirty="0">
              <a:solidFill>
                <a:srgbClr val="FFFFFF"/>
              </a:solidFill>
              <a:latin typeface="Aptos"/>
              <a:ea typeface="Aptos"/>
              <a:cs typeface="Aptos"/>
            </a:endParaRPr>
          </a:p>
        </p:txBody>
      </p:sp>
      <p:sp>
        <p:nvSpPr>
          <p:cNvPr id="13" name="Text 13"/>
          <p:cNvSpPr txBox="1"/>
          <p:nvPr/>
        </p:nvSpPr>
        <p:spPr>
          <a:xfrm>
            <a:off x="2894211" y="5266325"/>
            <a:ext cx="7646789" cy="339535"/>
          </a:xfrm>
          <a:prstGeom prst="rect">
            <a:avLst/>
          </a:prstGeom>
          <a:noFill/>
        </p:spPr>
        <p:txBody>
          <a:bodyPr wrap="square" lIns="0" tIns="0" rIns="0" bIns="0" rtlCol="0" anchor="t" anchorCtr="0">
            <a:noAutofit/>
          </a:bodyPr>
          <a:lstStyle/>
          <a:p>
            <a:pPr algn="l">
              <a:lnSpc>
                <a:spcPct val="102273"/>
              </a:lnSpc>
              <a:spcBef>
                <a:spcPts val="0"/>
              </a:spcBef>
              <a:spcAft>
                <a:spcPts val="0"/>
              </a:spcAft>
              <a:buNone/>
            </a:pPr>
            <a:r>
              <a:rPr lang="en-US" kern="100" sz="1100" b="0" dirty="0">
                <a:solidFill>
                  <a:srgbClr val="2E3B3E"/>
                </a:solidFill>
                <a:latin typeface="Aptos"/>
                <a:ea typeface="Aptos"/>
                <a:cs typeface="Aptos"/>
              </a:rPr>
              <a:t>Left the deck, middle the .pptx (here rendered by LibreOffice), right the differences in red. Below about 0.5 % solid difference is anti-aliasing and sub-pixel font metrics; text that re-wraps or a shape out of place would show as a red block.</a:t>
            </a:r>
            <a:endParaRPr lang="en-US" kern="100" sz="1100" b="0" dirty="0">
              <a:solidFill>
                <a:srgbClr val="2E3B3E"/>
              </a:solidFill>
              <a:latin typeface="Aptos"/>
              <a:ea typeface="Aptos"/>
              <a:cs typeface="Aptos"/>
            </a:endParaRPr>
          </a:p>
        </p:txBody>
      </p:sp>
      <p:pic>
        <p:nvPicPr>
          <p:cNvPr id="14" name="Picture 14" descr=""/>
          <p:cNvPicPr>
            <a:picLocks noChangeAspect="1"/>
          </p:cNvPicPr>
          <p:nvPr/>
        </p:nvPicPr>
        <p:blipFill>
          <a:blip r:embed="rId4"/>
          <a:srcRect/>
          <a:stretch>
            <a:fillRect/>
          </a:stretch>
        </p:blipFill>
        <p:spPr>
          <a:xfrm>
            <a:off x="508000" y="6400800"/>
            <a:ext cx="1006373" cy="215900"/>
          </a:xfrm>
          <a:prstGeom prst="rect">
            <a:avLst/>
          </a:prstGeom>
        </p:spPr>
      </p:pic>
      <p:sp>
        <p:nvSpPr>
          <p:cNvPr id="15" name="Text 15"/>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37</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8245300"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THE CONFIGURATION HOOK: ONE EDITOR FOR ANY HTML PAGE</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8592010"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Since v1.15 the editor is configured, not forked. A deck keeps its defaults; any other document declares what its editable regions are.</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1943100"/>
            <a:ext cx="5435600" cy="1562894"/>
          </a:xfrm>
          <a:prstGeom prst="roundRect">
            <a:avLst>
              <a:gd name="adj" fmla="val 4063"/>
            </a:avLst>
          </a:prstGeom>
          <a:solidFill>
            <a:srgbClr val="F5F8F6"/>
          </a:solidFill>
          <a:ln>
            <a:noFill/>
          </a:ln>
        </p:spPr>
        <p:txBody>
          <a:bodyPr rtlCol="0" anchor="ctr"/>
          <a:lstStyle/>
          <a:p>
            <a:endParaRPr lang="en-US" dirty="0"/>
          </a:p>
        </p:txBody>
      </p:sp>
      <p:sp>
        <p:nvSpPr>
          <p:cNvPr id="7" name="Shape 7"/>
          <p:cNvSpPr/>
          <p:nvPr/>
        </p:nvSpPr>
        <p:spPr>
          <a:xfrm>
            <a:off x="508000" y="4074319"/>
            <a:ext cx="5435600" cy="6350"/>
          </a:xfrm>
          <a:prstGeom prst="rect">
            <a:avLst/>
          </a:prstGeom>
          <a:solidFill>
            <a:srgbClr val="EBF1F2"/>
          </a:solidFill>
          <a:ln>
            <a:noFill/>
          </a:ln>
        </p:spPr>
        <p:txBody>
          <a:bodyPr rtlCol="0" anchor="ctr"/>
          <a:lstStyle/>
          <a:p>
            <a:endParaRPr lang="en-US" dirty="0"/>
          </a:p>
        </p:txBody>
      </p:sp>
      <p:sp>
        <p:nvSpPr>
          <p:cNvPr id="8" name="Shape 8"/>
          <p:cNvSpPr/>
          <p:nvPr/>
        </p:nvSpPr>
        <p:spPr>
          <a:xfrm>
            <a:off x="2984302" y="3626644"/>
            <a:ext cx="1346002"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4427438" y="3626644"/>
            <a:ext cx="1405334" cy="139700"/>
          </a:xfrm>
          <a:prstGeom prst="roundRect">
            <a:avLst>
              <a:gd name="adj" fmla="val 22727"/>
            </a:avLst>
          </a:prstGeom>
          <a:solidFill>
            <a:srgbClr val="EBF1F2"/>
          </a:solidFill>
          <a:ln>
            <a:noFill/>
          </a:ln>
        </p:spPr>
        <p:txBody>
          <a:bodyPr rtlCol="0" anchor="ctr"/>
          <a:lstStyle/>
          <a:p>
            <a:endParaRPr lang="en-US" dirty="0"/>
          </a:p>
        </p:txBody>
      </p:sp>
      <p:sp>
        <p:nvSpPr>
          <p:cNvPr id="10" name="Shape 10"/>
          <p:cNvSpPr/>
          <p:nvPr/>
        </p:nvSpPr>
        <p:spPr>
          <a:xfrm>
            <a:off x="749300" y="3821906"/>
            <a:ext cx="1286768"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508000" y="4844256"/>
            <a:ext cx="5435600" cy="6350"/>
          </a:xfrm>
          <a:prstGeom prst="rect">
            <a:avLst/>
          </a:prstGeom>
          <a:solidFill>
            <a:srgbClr val="EBF1F2"/>
          </a:solidFill>
          <a:ln>
            <a:noFill/>
          </a:ln>
        </p:spPr>
        <p:txBody>
          <a:bodyPr rtlCol="0" anchor="ctr"/>
          <a:lstStyle/>
          <a:p>
            <a:endParaRPr lang="en-US" dirty="0"/>
          </a:p>
        </p:txBody>
      </p:sp>
      <p:sp>
        <p:nvSpPr>
          <p:cNvPr id="12" name="Shape 12"/>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3" name="Shape 13"/>
          <p:cNvSpPr/>
          <p:nvPr/>
        </p:nvSpPr>
        <p:spPr>
          <a:xfrm>
            <a:off x="6248400" y="2592388"/>
            <a:ext cx="5435600" cy="6350"/>
          </a:xfrm>
          <a:prstGeom prst="rect">
            <a:avLst/>
          </a:prstGeom>
          <a:solidFill>
            <a:srgbClr val="EBF1F2"/>
          </a:solidFill>
          <a:ln>
            <a:noFill/>
          </a:ln>
        </p:spPr>
        <p:txBody>
          <a:bodyPr rtlCol="0" anchor="ctr"/>
          <a:lstStyle/>
          <a:p>
            <a:endParaRPr lang="en-US" dirty="0"/>
          </a:p>
        </p:txBody>
      </p:sp>
      <p:sp>
        <p:nvSpPr>
          <p:cNvPr id="14" name="Shape 14"/>
          <p:cNvSpPr/>
          <p:nvPr/>
        </p:nvSpPr>
        <p:spPr>
          <a:xfrm>
            <a:off x="8013799" y="2144713"/>
            <a:ext cx="397966" cy="139700"/>
          </a:xfrm>
          <a:prstGeom prst="roundRect">
            <a:avLst>
              <a:gd name="adj" fmla="val 22727"/>
            </a:avLst>
          </a:prstGeom>
          <a:solidFill>
            <a:srgbClr val="EBF1F2"/>
          </a:solidFill>
          <a:ln>
            <a:noFill/>
          </a:ln>
        </p:spPr>
        <p:txBody>
          <a:bodyPr rtlCol="0" anchor="ctr"/>
          <a:lstStyle/>
          <a:p>
            <a:endParaRPr lang="en-US" dirty="0"/>
          </a:p>
        </p:txBody>
      </p:sp>
      <p:sp>
        <p:nvSpPr>
          <p:cNvPr id="15" name="Shape 15"/>
          <p:cNvSpPr/>
          <p:nvPr/>
        </p:nvSpPr>
        <p:spPr>
          <a:xfrm>
            <a:off x="9656961" y="2144713"/>
            <a:ext cx="575667" cy="139700"/>
          </a:xfrm>
          <a:prstGeom prst="roundRect">
            <a:avLst>
              <a:gd name="adj" fmla="val 22727"/>
            </a:avLst>
          </a:prstGeom>
          <a:solidFill>
            <a:srgbClr val="EBF1F2"/>
          </a:solidFill>
          <a:ln>
            <a:noFill/>
          </a:ln>
        </p:spPr>
        <p:txBody>
          <a:bodyPr rtlCol="0" anchor="ctr"/>
          <a:lstStyle/>
          <a:p>
            <a:endParaRPr lang="en-US" dirty="0"/>
          </a:p>
        </p:txBody>
      </p:sp>
      <p:sp>
        <p:nvSpPr>
          <p:cNvPr id="16" name="Shape 16"/>
          <p:cNvSpPr/>
          <p:nvPr/>
        </p:nvSpPr>
        <p:spPr>
          <a:xfrm>
            <a:off x="10499427" y="2144713"/>
            <a:ext cx="516434"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6248400" y="3167063"/>
            <a:ext cx="5435600" cy="6350"/>
          </a:xfrm>
          <a:prstGeom prst="rect">
            <a:avLst/>
          </a:prstGeom>
          <a:solidFill>
            <a:srgbClr val="EBF1F2"/>
          </a:solidFill>
          <a:ln>
            <a:noFill/>
          </a:ln>
        </p:spPr>
        <p:txBody>
          <a:bodyPr rtlCol="0" anchor="ctr"/>
          <a:lstStyle/>
          <a:p>
            <a:endParaRPr lang="en-US" dirty="0"/>
          </a:p>
        </p:txBody>
      </p:sp>
      <p:sp>
        <p:nvSpPr>
          <p:cNvPr id="18" name="Shape 18"/>
          <p:cNvSpPr/>
          <p:nvPr/>
        </p:nvSpPr>
        <p:spPr>
          <a:xfrm>
            <a:off x="6248400" y="3741738"/>
            <a:ext cx="5435600" cy="6350"/>
          </a:xfrm>
          <a:prstGeom prst="rect">
            <a:avLst/>
          </a:prstGeom>
          <a:solidFill>
            <a:srgbClr val="EBF1F2"/>
          </a:solidFill>
          <a:ln>
            <a:noFill/>
          </a:ln>
        </p:spPr>
        <p:txBody>
          <a:bodyPr rtlCol="0" anchor="ctr"/>
          <a:lstStyle/>
          <a:p>
            <a:endParaRPr lang="en-US" dirty="0"/>
          </a:p>
        </p:txBody>
      </p:sp>
      <p:sp>
        <p:nvSpPr>
          <p:cNvPr id="19" name="Shape 19"/>
          <p:cNvSpPr/>
          <p:nvPr/>
        </p:nvSpPr>
        <p:spPr>
          <a:xfrm>
            <a:off x="6592888" y="3294063"/>
            <a:ext cx="694234" cy="139700"/>
          </a:xfrm>
          <a:prstGeom prst="roundRect">
            <a:avLst>
              <a:gd name="adj" fmla="val 22727"/>
            </a:avLst>
          </a:prstGeom>
          <a:solidFill>
            <a:srgbClr val="EBF1F2"/>
          </a:solidFill>
          <a:ln>
            <a:noFill/>
          </a:ln>
        </p:spPr>
        <p:txBody>
          <a:bodyPr rtlCol="0" anchor="ctr"/>
          <a:lstStyle/>
          <a:p>
            <a:endParaRPr lang="en-US" dirty="0"/>
          </a:p>
        </p:txBody>
      </p:sp>
      <p:sp>
        <p:nvSpPr>
          <p:cNvPr id="20" name="Shape 20"/>
          <p:cNvSpPr/>
          <p:nvPr/>
        </p:nvSpPr>
        <p:spPr>
          <a:xfrm>
            <a:off x="9263063" y="3489325"/>
            <a:ext cx="516434" cy="139700"/>
          </a:xfrm>
          <a:prstGeom prst="roundRect">
            <a:avLst>
              <a:gd name="adj" fmla="val 22727"/>
            </a:avLst>
          </a:prstGeom>
          <a:solidFill>
            <a:srgbClr val="EBF1F2"/>
          </a:solidFill>
          <a:ln>
            <a:noFill/>
          </a:ln>
        </p:spPr>
        <p:txBody>
          <a:bodyPr rtlCol="0" anchor="ctr"/>
          <a:lstStyle/>
          <a:p>
            <a:endParaRPr lang="en-US" dirty="0"/>
          </a:p>
        </p:txBody>
      </p:sp>
      <p:sp>
        <p:nvSpPr>
          <p:cNvPr id="21" name="Shape 21"/>
          <p:cNvSpPr/>
          <p:nvPr/>
        </p:nvSpPr>
        <p:spPr>
          <a:xfrm>
            <a:off x="6248400" y="4316413"/>
            <a:ext cx="5435600" cy="6350"/>
          </a:xfrm>
          <a:prstGeom prst="rect">
            <a:avLst/>
          </a:prstGeom>
          <a:solidFill>
            <a:srgbClr val="EBF1F2"/>
          </a:solidFill>
          <a:ln>
            <a:noFill/>
          </a:ln>
        </p:spPr>
        <p:txBody>
          <a:bodyPr rtlCol="0" anchor="ctr"/>
          <a:lstStyle/>
          <a:p>
            <a:endParaRPr lang="en-US" dirty="0"/>
          </a:p>
        </p:txBody>
      </p:sp>
      <p:sp>
        <p:nvSpPr>
          <p:cNvPr id="22" name="Text 22"/>
          <p:cNvSpPr txBox="1"/>
          <p:nvPr/>
        </p:nvSpPr>
        <p:spPr>
          <a:xfrm>
            <a:off x="635000" y="1716723"/>
            <a:ext cx="194054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window.nbgDeckMenuConfig</a:t>
            </a:r>
            <a:endParaRPr lang="en-US" kern="100" sz="750" b="1" cap="all" spc="120" dirty="0">
              <a:solidFill>
                <a:srgbClr val="007B85"/>
              </a:solidFill>
              <a:latin typeface="Aptos"/>
              <a:ea typeface="Aptos"/>
              <a:cs typeface="Aptos"/>
            </a:endParaRPr>
          </a:p>
        </p:txBody>
      </p:sp>
      <p:sp>
        <p:nvSpPr>
          <p:cNvPr id="23" name="Text 23"/>
          <p:cNvSpPr txBox="1"/>
          <p:nvPr/>
        </p:nvSpPr>
        <p:spPr>
          <a:xfrm>
            <a:off x="673100" y="2064885"/>
            <a:ext cx="4874474" cy="1295456"/>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825" b="1" dirty="0">
                <a:solidFill>
                  <a:srgbClr val="0A1416"/>
                </a:solidFill>
                <a:latin typeface="Menlo"/>
                <a:ea typeface="Menlo"/>
                <a:cs typeface="Menlo"/>
              </a:rPr>
              <a:t>window.nbgDeckMenuConfig</a:t>
            </a:r>
            <a:r>
              <a:rPr lang="en-US" kern="100" sz="825" b="0" dirty="0">
                <a:solidFill>
                  <a:srgbClr val="2E3B3E"/>
                </a:solidFill>
                <a:latin typeface="Menlo"/>
                <a:ea typeface="Menlo"/>
                <a:cs typeface="Menlo"/>
              </a:rPr>
              <a:t> = {</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mode: </a:t>
            </a:r>
            <a:r>
              <a:rPr lang="en-US" kern="100" sz="825" b="1" dirty="0">
                <a:solidFill>
                  <a:srgbClr val="007B85"/>
                </a:solidFill>
                <a:latin typeface="Menlo"/>
                <a:ea typeface="Menlo"/>
                <a:cs typeface="Menlo"/>
              </a:rPr>
              <a:t>'deck'</a:t>
            </a:r>
            <a:r>
              <a:rPr lang="en-US" kern="100" sz="825" b="0" dirty="0">
                <a:solidFill>
                  <a:srgbClr val="2E3B3E"/>
                </a:solidFill>
                <a:latin typeface="Menlo"/>
                <a:ea typeface="Menlo"/>
                <a:cs typeface="Menlo"/>
              </a:rPr>
              <a:t> | 'page',</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print: one page per slide, or the browser's pagination</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root: </a:t>
            </a:r>
            <a:r>
              <a:rPr lang="en-US" kern="100" sz="825" b="1" dirty="0">
                <a:solidFill>
                  <a:srgbClr val="007B85"/>
                </a:solidFill>
                <a:latin typeface="Menlo"/>
                <a:ea typeface="Menlo"/>
                <a:cs typeface="Menlo"/>
              </a:rPr>
              <a:t>'.slide'</a:t>
            </a:r>
            <a:r>
              <a:rPr lang="en-US" kern="100" sz="825" b="0" dirty="0">
                <a:solidFill>
                  <a:srgbClr val="2E3B3E"/>
                </a:solidFill>
                <a:latin typeface="Menlo"/>
                <a:ea typeface="Menlo"/>
                <a:cs typeface="Menlo"/>
              </a:rPr>
              <a:t>,</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CSS selector of the editable regions (top-level matches)</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unit: 'Slide',</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the word the UI uses: Slide, Page, Section …</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title: '…',</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the label in the menu header</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  aiSystem: '…'</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replaces the assistant's system prompt</a:t>
            </a:r>
            <a:br>
              <a:rPr lang="en-US" kern="100" sz="825" b="0" dirty="0">
                <a:solidFill>
                  <a:srgbClr val="2E3B3E"/>
                </a:solidFill>
                <a:latin typeface="Menlo"/>
                <a:ea typeface="Menlo"/>
                <a:cs typeface="Menlo"/>
              </a:rPr>
            </a:br>
            <a:r>
              <a:rPr lang="en-US" kern="100" sz="825" b="0" dirty="0">
                <a:solidFill>
                  <a:srgbClr val="2E3B3E"/>
                </a:solidFill>
                <a:latin typeface="Menlo"/>
                <a:ea typeface="Menlo"/>
                <a:cs typeface="Menlo"/>
              </a:rPr>
              <a:t>};</a:t>
            </a:r>
            <a:endParaRPr lang="en-US" kern="100" sz="825" b="0" dirty="0">
              <a:solidFill>
                <a:srgbClr val="2E3B3E"/>
              </a:solidFill>
              <a:latin typeface="Menlo"/>
              <a:ea typeface="Menlo"/>
              <a:cs typeface="Menlo"/>
            </a:endParaRPr>
          </a:p>
        </p:txBody>
      </p:sp>
      <p:pic>
        <p:nvPicPr>
          <p:cNvPr id="24" name="Picture 24"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3607594"/>
            <a:ext cx="139700" cy="139700"/>
          </a:xfrm>
          <a:prstGeom prst="rect">
            <a:avLst/>
          </a:prstGeom>
        </p:spPr>
      </p:pic>
      <p:sp>
        <p:nvSpPr>
          <p:cNvPr id="25" name="Text 25"/>
          <p:cNvSpPr txBox="1"/>
          <p:nvPr/>
        </p:nvSpPr>
        <p:spPr>
          <a:xfrm>
            <a:off x="749300" y="3580495"/>
            <a:ext cx="5325507"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Written as the block's first statement by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addMenu(html, config)</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buildMenuBlock(config)</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readMenuConfig(html)</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reads it back. The CLI has no flags: a deck always gets the defaults.</a:t>
            </a:r>
            <a:endParaRPr lang="en-US" kern="100" sz="1025" b="0" dirty="0">
              <a:solidFill>
                <a:srgbClr val="2E3B3E"/>
              </a:solidFill>
              <a:latin typeface="Aptos"/>
              <a:ea typeface="Aptos"/>
              <a:cs typeface="Aptos"/>
            </a:endParaRPr>
          </a:p>
        </p:txBody>
      </p:sp>
      <p:pic>
        <p:nvPicPr>
          <p:cNvPr id="26" name="Picture 26"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4182269"/>
            <a:ext cx="139700" cy="139700"/>
          </a:xfrm>
          <a:prstGeom prst="rect">
            <a:avLst/>
          </a:prstGeom>
        </p:spPr>
      </p:pic>
      <p:sp>
        <p:nvSpPr>
          <p:cNvPr id="27" name="Text 27"/>
          <p:cNvSpPr txBox="1"/>
          <p:nvPr/>
        </p:nvSpPr>
        <p:spPr>
          <a:xfrm>
            <a:off x="749300" y="4155170"/>
            <a:ext cx="5194300" cy="594630"/>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1" dirty="0">
                <a:solidFill>
                  <a:srgbClr val="0A1416"/>
                </a:solidFill>
                <a:latin typeface="Aptos"/>
                <a:ea typeface="Aptos"/>
                <a:cs typeface="Aptos"/>
              </a:rPr>
              <a:t>Page mode</a:t>
            </a:r>
            <a:r>
              <a:rPr lang="en-US" kern="100" sz="1025" b="0" dirty="0">
                <a:solidFill>
                  <a:srgbClr val="2E3B3E"/>
                </a:solidFill>
                <a:latin typeface="Aptos"/>
                <a:ea typeface="Aptos"/>
                <a:cs typeface="Aptos"/>
              </a:rPr>
              <a:t>: the print path adds only background and animation rules; wording says </a:t>
            </a:r>
            <a:r>
              <a:rPr lang="en-US" kern="100" sz="1025" b="0" i="1" dirty="0">
                <a:solidFill>
                  <a:srgbClr val="2E3B3E"/>
                </a:solidFill>
                <a:latin typeface="Aptos"/>
                <a:ea typeface="Aptos"/>
                <a:cs typeface="Aptos"/>
              </a:rPr>
              <a:t>page</a:t>
            </a:r>
            <a:r>
              <a:rPr lang="en-US" kern="100" sz="1025" b="0" dirty="0">
                <a:solidFill>
                  <a:srgbClr val="2E3B3E"/>
                </a:solidFill>
                <a:latin typeface="Aptos"/>
                <a:ea typeface="Aptos"/>
                <a:cs typeface="Aptos"/>
              </a:rPr>
              <a:t> / </a:t>
            </a:r>
            <a:r>
              <a:rPr lang="en-US" kern="100" sz="1025" b="0" i="1" dirty="0">
                <a:solidFill>
                  <a:srgbClr val="2E3B3E"/>
                </a:solidFill>
                <a:latin typeface="Aptos"/>
                <a:ea typeface="Aptos"/>
                <a:cs typeface="Aptos"/>
              </a:rPr>
              <a:t>Section N</a:t>
            </a:r>
            <a:r>
              <a:rPr lang="en-US" kern="100" sz="1025" b="0" dirty="0">
                <a:solidFill>
                  <a:srgbClr val="2E3B3E"/>
                </a:solidFill>
                <a:latin typeface="Aptos"/>
                <a:ea typeface="Aptos"/>
                <a:cs typeface="Aptos"/>
              </a:rPr>
              <a:t>; the assistant gets page-oriented prompts (Review the page, Summarise the page …).</a:t>
            </a:r>
            <a:endParaRPr lang="en-US" kern="100" sz="1025" b="0" dirty="0">
              <a:solidFill>
                <a:srgbClr val="2E3B3E"/>
              </a:solidFill>
              <a:latin typeface="Aptos"/>
              <a:ea typeface="Aptos"/>
              <a:cs typeface="Aptos"/>
            </a:endParaRPr>
          </a:p>
        </p:txBody>
      </p:sp>
      <p:sp>
        <p:nvSpPr>
          <p:cNvPr id="28" name="Text 28"/>
          <p:cNvSpPr txBox="1"/>
          <p:nvPr/>
        </p:nvSpPr>
        <p:spPr>
          <a:xfrm>
            <a:off x="6375400" y="1716723"/>
            <a:ext cx="2140522"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Reusing the skill in generators</a:t>
            </a:r>
            <a:endParaRPr lang="en-US" kern="100" sz="750" b="1" cap="all" spc="120" dirty="0">
              <a:solidFill>
                <a:srgbClr val="007B85"/>
              </a:solidFill>
              <a:latin typeface="Aptos"/>
              <a:ea typeface="Aptos"/>
              <a:cs typeface="Aptos"/>
            </a:endParaRPr>
          </a:p>
        </p:txBody>
      </p:sp>
      <p:pic>
        <p:nvPicPr>
          <p:cNvPr id="29" name="Picture 29"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248400" y="1930400"/>
            <a:ext cx="139700" cy="139700"/>
          </a:xfrm>
          <a:prstGeom prst="rect">
            <a:avLst/>
          </a:prstGeom>
        </p:spPr>
      </p:pic>
      <p:sp>
        <p:nvSpPr>
          <p:cNvPr id="30" name="Text 30"/>
          <p:cNvSpPr txBox="1"/>
          <p:nvPr/>
        </p:nvSpPr>
        <p:spPr>
          <a:xfrm>
            <a:off x="6489700" y="1903301"/>
            <a:ext cx="5392063" cy="59463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 deck can be a </a:t>
            </a:r>
            <a:r>
              <a:rPr lang="en-US" kern="100" sz="1025" b="1" dirty="0">
                <a:solidFill>
                  <a:srgbClr val="0A1416"/>
                </a:solidFill>
                <a:latin typeface="Aptos"/>
                <a:ea typeface="Aptos"/>
                <a:cs typeface="Aptos"/>
              </a:rPr>
              <a:t>data-driven Python generator</a:t>
            </a:r>
            <a:r>
              <a:rPr lang="en-US" kern="100" sz="1025" b="0" dirty="0">
                <a:solidFill>
                  <a:srgbClr val="2E3B3E"/>
                </a:solidFill>
                <a:latin typeface="Aptos"/>
                <a:ea typeface="Aptos"/>
                <a:cs typeface="Aptos"/>
              </a:rPr>
              <a:t>: a helper section (icons, header, footer, pills,</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numbered circles) and one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add()</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per slide, sharing one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deck.css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and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deck.js</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with sibling</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decks.</a:t>
            </a:r>
            <a:endParaRPr lang="en-US" kern="100" sz="1025" b="0" dirty="0">
              <a:solidFill>
                <a:srgbClr val="2E3B3E"/>
              </a:solidFill>
              <a:latin typeface="Aptos"/>
              <a:ea typeface="Aptos"/>
              <a:cs typeface="Aptos"/>
            </a:endParaRPr>
          </a:p>
        </p:txBody>
      </p:sp>
      <p:pic>
        <p:nvPicPr>
          <p:cNvPr id="31" name="Picture 31"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48400" y="2700338"/>
            <a:ext cx="139700" cy="139700"/>
          </a:xfrm>
          <a:prstGeom prst="rect">
            <a:avLst/>
          </a:prstGeom>
        </p:spPr>
      </p:pic>
      <p:sp>
        <p:nvSpPr>
          <p:cNvPr id="32" name="Text 32"/>
          <p:cNvSpPr txBox="1"/>
          <p:nvPr/>
        </p:nvSpPr>
        <p:spPr>
          <a:xfrm>
            <a:off x="6489700" y="2673239"/>
            <a:ext cx="5128266"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Slides can be </a:t>
            </a:r>
            <a:r>
              <a:rPr lang="en-US" kern="100" sz="1025" b="1" dirty="0">
                <a:solidFill>
                  <a:srgbClr val="0A1416"/>
                </a:solidFill>
                <a:latin typeface="Aptos"/>
                <a:ea typeface="Aptos"/>
                <a:cs typeface="Aptos"/>
              </a:rPr>
              <a:t>sliced out of another generator</a:t>
            </a:r>
            <a:r>
              <a:rPr lang="en-US" kern="100" sz="1025" b="0" dirty="0">
                <a:solidFill>
                  <a:srgbClr val="2E3B3E"/>
                </a:solidFill>
                <a:latin typeface="Aptos"/>
                <a:ea typeface="Aptos"/>
                <a:cs typeface="Aptos"/>
              </a:rPr>
              <a:t> by comment markers and re-executed, so a slide reused across decks is one line.</a:t>
            </a:r>
            <a:endParaRPr lang="en-US" kern="100" sz="1025" b="0" dirty="0">
              <a:solidFill>
                <a:srgbClr val="2E3B3E"/>
              </a:solidFill>
              <a:latin typeface="Aptos"/>
              <a:ea typeface="Aptos"/>
              <a:cs typeface="Aptos"/>
            </a:endParaRPr>
          </a:p>
        </p:txBody>
      </p:sp>
      <p:pic>
        <p:nvPicPr>
          <p:cNvPr id="33" name="Picture 33"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3275013"/>
            <a:ext cx="139700" cy="139700"/>
          </a:xfrm>
          <a:prstGeom prst="rect">
            <a:avLst/>
          </a:prstGeom>
        </p:spPr>
      </p:pic>
      <p:sp>
        <p:nvSpPr>
          <p:cNvPr id="34" name="Text 34"/>
          <p:cNvSpPr txBox="1"/>
          <p:nvPr/>
        </p:nvSpPr>
        <p:spPr>
          <a:xfrm>
            <a:off x="6489700" y="3247914"/>
            <a:ext cx="5092613" cy="399367"/>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rebuild.sh</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per deck detects skill, generator or asset changes, builds the next version</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through the five steps and refreshes a fixed-name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-latest</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copy — the stable link.</a:t>
            </a:r>
            <a:endParaRPr lang="en-US" kern="100" sz="1025" b="0" dirty="0">
              <a:solidFill>
                <a:srgbClr val="2E3B3E"/>
              </a:solidFill>
              <a:latin typeface="Aptos"/>
              <a:ea typeface="Aptos"/>
              <a:cs typeface="Aptos"/>
            </a:endParaRPr>
          </a:p>
        </p:txBody>
      </p:sp>
      <p:pic>
        <p:nvPicPr>
          <p:cNvPr id="35" name="Picture 35" desc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6248400" y="3849688"/>
            <a:ext cx="139700" cy="139700"/>
          </a:xfrm>
          <a:prstGeom prst="rect">
            <a:avLst/>
          </a:prstGeom>
        </p:spPr>
      </p:pic>
      <p:sp>
        <p:nvSpPr>
          <p:cNvPr id="36" name="Text 36"/>
          <p:cNvSpPr txBox="1"/>
          <p:nvPr/>
        </p:nvSpPr>
        <p:spPr>
          <a:xfrm>
            <a:off x="6489700" y="3822589"/>
            <a:ext cx="5196735"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This deck was built that way: a 550-line generator, the shared CSS plus 150 lines of additions, and the pipeline.</a:t>
            </a:r>
            <a:endParaRPr lang="en-US" kern="100" sz="1025" b="0" dirty="0">
              <a:solidFill>
                <a:srgbClr val="2E3B3E"/>
              </a:solidFill>
              <a:latin typeface="Aptos"/>
              <a:ea typeface="Aptos"/>
              <a:cs typeface="Aptos"/>
            </a:endParaRPr>
          </a:p>
        </p:txBody>
      </p:sp>
      <p:pic>
        <p:nvPicPr>
          <p:cNvPr id="37" name="Picture 37" descr=""/>
          <p:cNvPicPr>
            <a:picLocks noChangeAspect="1"/>
          </p:cNvPicPr>
          <p:nvPr/>
        </p:nvPicPr>
        <p:blipFill>
          <a:blip r:embed="rId14"/>
          <a:srcRect/>
          <a:stretch>
            <a:fillRect/>
          </a:stretch>
        </p:blipFill>
        <p:spPr>
          <a:xfrm>
            <a:off x="508000" y="6400800"/>
            <a:ext cx="1006373" cy="215900"/>
          </a:xfrm>
          <a:prstGeom prst="rect">
            <a:avLst/>
          </a:prstGeom>
        </p:spPr>
      </p:pic>
      <p:sp>
        <p:nvSpPr>
          <p:cNvPr id="38" name="Text 38"/>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38</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147197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03 · Make it your own</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3335742"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RULES THAT KEEP IT SAFE</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7455503"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The constraints written into SKILL.md that every generated deck, and every future change to the skill, must respect.</a:t>
            </a:r>
            <a:endParaRPr lang="en-US" kern="100" sz="1150" b="0" dirty="0">
              <a:solidFill>
                <a:srgbClr val="5C6C6F"/>
              </a:solidFill>
              <a:latin typeface="Aptos"/>
              <a:ea typeface="Aptos"/>
              <a:cs typeface="Aptos"/>
            </a:endParaRPr>
          </a:p>
        </p:txBody>
      </p:sp>
      <p:sp>
        <p:nvSpPr>
          <p:cNvPr id="5" name="Shape 5"/>
          <p:cNvSpPr/>
          <p:nvPr/>
        </p:nvSpPr>
        <p:spPr>
          <a:xfrm>
            <a:off x="5080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6" name="Shape 6"/>
          <p:cNvSpPr/>
          <p:nvPr/>
        </p:nvSpPr>
        <p:spPr>
          <a:xfrm>
            <a:off x="508000" y="1714500"/>
            <a:ext cx="3606800" cy="25400"/>
          </a:xfrm>
          <a:prstGeom prst="rect">
            <a:avLst/>
          </a:prstGeom>
          <a:solidFill>
            <a:srgbClr val="007B85"/>
          </a:solidFill>
          <a:ln>
            <a:noFill/>
          </a:ln>
        </p:spPr>
        <p:txBody>
          <a:bodyPr rtlCol="0" anchor="ctr"/>
          <a:lstStyle/>
          <a:p>
            <a:endParaRPr lang="en-US" dirty="0"/>
          </a:p>
        </p:txBody>
      </p:sp>
      <p:sp>
        <p:nvSpPr>
          <p:cNvPr id="7" name="Shape 7"/>
          <p:cNvSpPr/>
          <p:nvPr/>
        </p:nvSpPr>
        <p:spPr>
          <a:xfrm>
            <a:off x="4108450" y="1714500"/>
            <a:ext cx="6350" cy="4381500"/>
          </a:xfrm>
          <a:prstGeom prst="rect">
            <a:avLst/>
          </a:prstGeom>
          <a:solidFill>
            <a:srgbClr val="D9E4E5"/>
          </a:solidFill>
          <a:ln>
            <a:noFill/>
          </a:ln>
        </p:spPr>
        <p:txBody>
          <a:bodyPr rtlCol="0" anchor="ctr"/>
          <a:lstStyle/>
          <a:p>
            <a:endParaRPr lang="en-US" dirty="0"/>
          </a:p>
        </p:txBody>
      </p:sp>
      <p:sp>
        <p:nvSpPr>
          <p:cNvPr id="8" name="Shape 8"/>
          <p:cNvSpPr/>
          <p:nvPr/>
        </p:nvSpPr>
        <p:spPr>
          <a:xfrm>
            <a:off x="508000" y="6089650"/>
            <a:ext cx="3606800" cy="6350"/>
          </a:xfrm>
          <a:prstGeom prst="rect">
            <a:avLst/>
          </a:prstGeom>
          <a:solidFill>
            <a:srgbClr val="D9E4E5"/>
          </a:solidFill>
          <a:ln>
            <a:noFill/>
          </a:ln>
        </p:spPr>
        <p:txBody>
          <a:bodyPr rtlCol="0" anchor="ctr"/>
          <a:lstStyle/>
          <a:p>
            <a:endParaRPr lang="en-US" dirty="0"/>
          </a:p>
        </p:txBody>
      </p:sp>
      <p:sp>
        <p:nvSpPr>
          <p:cNvPr id="9" name="Shape 9"/>
          <p:cNvSpPr/>
          <p:nvPr/>
        </p:nvSpPr>
        <p:spPr>
          <a:xfrm>
            <a:off x="508000" y="1714500"/>
            <a:ext cx="6350" cy="4381500"/>
          </a:xfrm>
          <a:prstGeom prst="rect">
            <a:avLst/>
          </a:prstGeom>
          <a:solidFill>
            <a:srgbClr val="D9E4E5"/>
          </a:solidFill>
          <a:ln>
            <a:noFill/>
          </a:ln>
        </p:spPr>
        <p:txBody>
          <a:bodyPr rtlCol="0" anchor="ctr"/>
          <a:lstStyle/>
          <a:p>
            <a:endParaRPr lang="en-US" dirty="0"/>
          </a:p>
        </p:txBody>
      </p:sp>
      <p:sp>
        <p:nvSpPr>
          <p:cNvPr id="10" name="Shape 10"/>
          <p:cNvSpPr/>
          <p:nvPr/>
        </p:nvSpPr>
        <p:spPr>
          <a:xfrm>
            <a:off x="1606848" y="2981325"/>
            <a:ext cx="397966" cy="139700"/>
          </a:xfrm>
          <a:prstGeom prst="roundRect">
            <a:avLst>
              <a:gd name="adj" fmla="val 22727"/>
            </a:avLst>
          </a:prstGeom>
          <a:solidFill>
            <a:srgbClr val="EBF1F2"/>
          </a:solidFill>
          <a:ln>
            <a:noFill/>
          </a:ln>
        </p:spPr>
        <p:txBody>
          <a:bodyPr rtlCol="0" anchor="ctr"/>
          <a:lstStyle/>
          <a:p>
            <a:endParaRPr lang="en-US" dirty="0"/>
          </a:p>
        </p:txBody>
      </p:sp>
      <p:sp>
        <p:nvSpPr>
          <p:cNvPr id="11" name="Shape 11"/>
          <p:cNvSpPr/>
          <p:nvPr/>
        </p:nvSpPr>
        <p:spPr>
          <a:xfrm>
            <a:off x="42926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12" name="Shape 12"/>
          <p:cNvSpPr/>
          <p:nvPr/>
        </p:nvSpPr>
        <p:spPr>
          <a:xfrm>
            <a:off x="4292600" y="1714500"/>
            <a:ext cx="3606800" cy="25400"/>
          </a:xfrm>
          <a:prstGeom prst="rect">
            <a:avLst/>
          </a:prstGeom>
          <a:solidFill>
            <a:srgbClr val="007B85"/>
          </a:solidFill>
          <a:ln>
            <a:noFill/>
          </a:ln>
        </p:spPr>
        <p:txBody>
          <a:bodyPr rtlCol="0" anchor="ctr"/>
          <a:lstStyle/>
          <a:p>
            <a:endParaRPr lang="en-US" dirty="0"/>
          </a:p>
        </p:txBody>
      </p:sp>
      <p:sp>
        <p:nvSpPr>
          <p:cNvPr id="13" name="Shape 13"/>
          <p:cNvSpPr/>
          <p:nvPr/>
        </p:nvSpPr>
        <p:spPr>
          <a:xfrm>
            <a:off x="7893050" y="1714500"/>
            <a:ext cx="6350" cy="4381500"/>
          </a:xfrm>
          <a:prstGeom prst="rect">
            <a:avLst/>
          </a:prstGeom>
          <a:solidFill>
            <a:srgbClr val="D9E4E5"/>
          </a:solidFill>
          <a:ln>
            <a:noFill/>
          </a:ln>
        </p:spPr>
        <p:txBody>
          <a:bodyPr rtlCol="0" anchor="ctr"/>
          <a:lstStyle/>
          <a:p>
            <a:endParaRPr lang="en-US" dirty="0"/>
          </a:p>
        </p:txBody>
      </p:sp>
      <p:sp>
        <p:nvSpPr>
          <p:cNvPr id="14" name="Shape 14"/>
          <p:cNvSpPr/>
          <p:nvPr/>
        </p:nvSpPr>
        <p:spPr>
          <a:xfrm>
            <a:off x="4292600" y="6089650"/>
            <a:ext cx="3606800" cy="6350"/>
          </a:xfrm>
          <a:prstGeom prst="rect">
            <a:avLst/>
          </a:prstGeom>
          <a:solidFill>
            <a:srgbClr val="D9E4E5"/>
          </a:solidFill>
          <a:ln>
            <a:noFill/>
          </a:ln>
        </p:spPr>
        <p:txBody>
          <a:bodyPr rtlCol="0" anchor="ctr"/>
          <a:lstStyle/>
          <a:p>
            <a:endParaRPr lang="en-US" dirty="0"/>
          </a:p>
        </p:txBody>
      </p:sp>
      <p:sp>
        <p:nvSpPr>
          <p:cNvPr id="15" name="Shape 15"/>
          <p:cNvSpPr/>
          <p:nvPr/>
        </p:nvSpPr>
        <p:spPr>
          <a:xfrm>
            <a:off x="4292600" y="1714500"/>
            <a:ext cx="6350" cy="4381500"/>
          </a:xfrm>
          <a:prstGeom prst="rect">
            <a:avLst/>
          </a:prstGeom>
          <a:solidFill>
            <a:srgbClr val="D9E4E5"/>
          </a:solidFill>
          <a:ln>
            <a:noFill/>
          </a:ln>
        </p:spPr>
        <p:txBody>
          <a:bodyPr rtlCol="0" anchor="ctr"/>
          <a:lstStyle/>
          <a:p>
            <a:endParaRPr lang="en-US" dirty="0"/>
          </a:p>
        </p:txBody>
      </p:sp>
      <p:sp>
        <p:nvSpPr>
          <p:cNvPr id="16" name="Shape 16"/>
          <p:cNvSpPr/>
          <p:nvPr/>
        </p:nvSpPr>
        <p:spPr>
          <a:xfrm>
            <a:off x="8077200" y="1714500"/>
            <a:ext cx="3606800" cy="4381500"/>
          </a:xfrm>
          <a:prstGeom prst="roundRect">
            <a:avLst>
              <a:gd name="adj" fmla="val 1408"/>
            </a:avLst>
          </a:prstGeom>
          <a:solidFill>
            <a:srgbClr val="FFFFFF"/>
          </a:solidFill>
          <a:ln>
            <a:noFill/>
          </a:ln>
        </p:spPr>
        <p:txBody>
          <a:bodyPr rtlCol="0" anchor="ctr"/>
          <a:lstStyle/>
          <a:p>
            <a:endParaRPr lang="en-US" dirty="0"/>
          </a:p>
        </p:txBody>
      </p:sp>
      <p:sp>
        <p:nvSpPr>
          <p:cNvPr id="17" name="Shape 17"/>
          <p:cNvSpPr/>
          <p:nvPr/>
        </p:nvSpPr>
        <p:spPr>
          <a:xfrm>
            <a:off x="8077200" y="1714500"/>
            <a:ext cx="3606800" cy="25400"/>
          </a:xfrm>
          <a:prstGeom prst="rect">
            <a:avLst/>
          </a:prstGeom>
          <a:solidFill>
            <a:srgbClr val="007B85"/>
          </a:solidFill>
          <a:ln>
            <a:noFill/>
          </a:ln>
        </p:spPr>
        <p:txBody>
          <a:bodyPr rtlCol="0" anchor="ctr"/>
          <a:lstStyle/>
          <a:p>
            <a:endParaRPr lang="en-US" dirty="0"/>
          </a:p>
        </p:txBody>
      </p:sp>
      <p:sp>
        <p:nvSpPr>
          <p:cNvPr id="18" name="Shape 18"/>
          <p:cNvSpPr/>
          <p:nvPr/>
        </p:nvSpPr>
        <p:spPr>
          <a:xfrm>
            <a:off x="11677650" y="1714500"/>
            <a:ext cx="6350" cy="4381500"/>
          </a:xfrm>
          <a:prstGeom prst="rect">
            <a:avLst/>
          </a:prstGeom>
          <a:solidFill>
            <a:srgbClr val="D9E4E5"/>
          </a:solidFill>
          <a:ln>
            <a:noFill/>
          </a:ln>
        </p:spPr>
        <p:txBody>
          <a:bodyPr rtlCol="0" anchor="ctr"/>
          <a:lstStyle/>
          <a:p>
            <a:endParaRPr lang="en-US" dirty="0"/>
          </a:p>
        </p:txBody>
      </p:sp>
      <p:sp>
        <p:nvSpPr>
          <p:cNvPr id="19" name="Shape 19"/>
          <p:cNvSpPr/>
          <p:nvPr/>
        </p:nvSpPr>
        <p:spPr>
          <a:xfrm>
            <a:off x="8077200" y="6089650"/>
            <a:ext cx="3606800" cy="6350"/>
          </a:xfrm>
          <a:prstGeom prst="rect">
            <a:avLst/>
          </a:prstGeom>
          <a:solidFill>
            <a:srgbClr val="D9E4E5"/>
          </a:solidFill>
          <a:ln>
            <a:noFill/>
          </a:ln>
        </p:spPr>
        <p:txBody>
          <a:bodyPr rtlCol="0" anchor="ctr"/>
          <a:lstStyle/>
          <a:p>
            <a:endParaRPr lang="en-US" dirty="0"/>
          </a:p>
        </p:txBody>
      </p:sp>
      <p:sp>
        <p:nvSpPr>
          <p:cNvPr id="20" name="Shape 20"/>
          <p:cNvSpPr/>
          <p:nvPr/>
        </p:nvSpPr>
        <p:spPr>
          <a:xfrm>
            <a:off x="8077200" y="1714500"/>
            <a:ext cx="6350" cy="4381500"/>
          </a:xfrm>
          <a:prstGeom prst="rect">
            <a:avLst/>
          </a:prstGeom>
          <a:solidFill>
            <a:srgbClr val="D9E4E5"/>
          </a:solidFill>
          <a:ln>
            <a:noFill/>
          </a:ln>
        </p:spPr>
        <p:txBody>
          <a:bodyPr rtlCol="0" anchor="ctr"/>
          <a:lstStyle/>
          <a:p>
            <a:endParaRPr lang="en-US" dirty="0"/>
          </a:p>
        </p:txBody>
      </p:sp>
      <p:pic>
        <p:nvPicPr>
          <p:cNvPr id="21" name="Picture 21"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666750" y="1952625"/>
            <a:ext cx="165100" cy="165100"/>
          </a:xfrm>
          <a:prstGeom prst="rect">
            <a:avLst/>
          </a:prstGeom>
        </p:spPr>
      </p:pic>
      <p:sp>
        <p:nvSpPr>
          <p:cNvPr id="22" name="Text 22"/>
          <p:cNvSpPr txBox="1"/>
          <p:nvPr/>
        </p:nvSpPr>
        <p:spPr>
          <a:xfrm>
            <a:off x="920750" y="1971865"/>
            <a:ext cx="544211"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Delivery</a:t>
            </a:r>
            <a:endParaRPr lang="en-US" kern="100" sz="1100" b="1" dirty="0">
              <a:solidFill>
                <a:srgbClr val="0A1416"/>
              </a:solidFill>
              <a:latin typeface="Aptos"/>
              <a:ea typeface="Aptos"/>
              <a:cs typeface="Aptos"/>
            </a:endParaRPr>
          </a:p>
        </p:txBody>
      </p:sp>
      <p:sp>
        <p:nvSpPr>
          <p:cNvPr id="23" name="Text 23"/>
          <p:cNvSpPr txBox="1"/>
          <p:nvPr/>
        </p:nvSpPr>
        <p:spPr>
          <a:xfrm>
            <a:off x="633730" y="2280698"/>
            <a:ext cx="332232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Run order: author → embed → add menu → verify strict → rebuild script → screenshots → PDF / PowerPoint. Never deliver a deck that fails the gate.</a:t>
            </a:r>
            <a:endParaRPr lang="en-US" kern="100" sz="1050" b="0" dirty="0">
              <a:solidFill>
                <a:srgbClr val="2E3B3E"/>
              </a:solidFill>
              <a:latin typeface="Aptos"/>
              <a:ea typeface="Aptos"/>
              <a:cs typeface="Aptos"/>
            </a:endParaRPr>
          </a:p>
        </p:txBody>
      </p:sp>
      <p:sp>
        <p:nvSpPr>
          <p:cNvPr id="24" name="Text 24"/>
          <p:cNvSpPr txBox="1"/>
          <p:nvPr/>
        </p:nvSpPr>
        <p:spPr>
          <a:xfrm>
            <a:off x="633730" y="2931573"/>
            <a:ext cx="3394432" cy="406940"/>
          </a:xfrm>
          <a:prstGeom prst="rect">
            <a:avLst/>
          </a:prstGeom>
          <a:noFill/>
        </p:spPr>
        <p:txBody>
          <a:bodyPr wrap="non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Every image a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data:</a:t>
            </a:r>
            <a:r>
              <a:rPr lang="en-US" kern="100" sz="775" b="0" spc="400" dirty="0">
                <a:solidFill>
                  <a:srgbClr val="003841"/>
                </a:solidFill>
                <a:latin typeface="Menlo"/>
                <a:ea typeface="Menlo"/>
                <a:cs typeface="Menlo"/>
              </a:rPr>
              <a:t>​</a:t>
            </a:r>
            <a:r>
              <a:rPr lang="en-US" kern="100" sz="1050" b="0" dirty="0">
                <a:solidFill>
                  <a:srgbClr val="2E3B3E"/>
                </a:solidFill>
                <a:latin typeface="Aptos"/>
                <a:ea typeface="Aptos"/>
                <a:cs typeface="Aptos"/>
              </a:rPr>
              <a:t> URI; the logo always the bundled</a:t>
            </a:r>
            <a:br>
              <a:rPr lang="en-US" kern="100" sz="1050" b="0" dirty="0">
                <a:solidFill>
                  <a:srgbClr val="2E3B3E"/>
                </a:solidFill>
                <a:latin typeface="Aptos"/>
                <a:ea typeface="Aptos"/>
                <a:cs typeface="Aptos"/>
              </a:rPr>
            </a:br>
            <a:r>
              <a:rPr lang="en-US" kern="100" sz="1050" b="0" dirty="0">
                <a:solidFill>
                  <a:srgbClr val="2E3B3E"/>
                </a:solidFill>
                <a:latin typeface="Aptos"/>
                <a:ea typeface="Aptos"/>
                <a:cs typeface="Aptos"/>
              </a:rPr>
              <a:t>lockup.</a:t>
            </a:r>
            <a:endParaRPr lang="en-US" kern="100" sz="1050" b="0" dirty="0">
              <a:solidFill>
                <a:srgbClr val="2E3B3E"/>
              </a:solidFill>
              <a:latin typeface="Aptos"/>
              <a:ea typeface="Aptos"/>
              <a:cs typeface="Aptos"/>
            </a:endParaRPr>
          </a:p>
        </p:txBody>
      </p:sp>
      <p:sp>
        <p:nvSpPr>
          <p:cNvPr id="25" name="Text 25"/>
          <p:cNvSpPr txBox="1"/>
          <p:nvPr/>
        </p:nvSpPr>
        <p:spPr>
          <a:xfrm>
            <a:off x="633730" y="3382423"/>
            <a:ext cx="3276165"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Fit at 1366×768 and 1440×900; no element collisions; 32 px between groups, 72 px above the footer.</a:t>
            </a:r>
            <a:endParaRPr lang="en-US" kern="100" sz="1050" b="0" dirty="0">
              <a:solidFill>
                <a:srgbClr val="2E3B3E"/>
              </a:solidFill>
              <a:latin typeface="Aptos"/>
              <a:ea typeface="Aptos"/>
              <a:cs typeface="Aptos"/>
            </a:endParaRPr>
          </a:p>
        </p:txBody>
      </p:sp>
      <p:sp>
        <p:nvSpPr>
          <p:cNvPr id="26" name="Text 26"/>
          <p:cNvSpPr txBox="1"/>
          <p:nvPr/>
        </p:nvSpPr>
        <p:spPr>
          <a:xfrm>
            <a:off x="633730" y="3833273"/>
            <a:ext cx="3275356"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PDF and PowerPoint only from the verified HTML, only through the exporters; the .pptx always compared.</a:t>
            </a:r>
            <a:endParaRPr lang="en-US" kern="100" sz="1050" b="0" dirty="0">
              <a:solidFill>
                <a:srgbClr val="2E3B3E"/>
              </a:solidFill>
              <a:latin typeface="Aptos"/>
              <a:ea typeface="Aptos"/>
              <a:cs typeface="Aptos"/>
            </a:endParaRPr>
          </a:p>
        </p:txBody>
      </p:sp>
      <p:pic>
        <p:nvPicPr>
          <p:cNvPr id="27" name="Picture 27"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4451350" y="1952625"/>
            <a:ext cx="165100" cy="165100"/>
          </a:xfrm>
          <a:prstGeom prst="rect">
            <a:avLst/>
          </a:prstGeom>
        </p:spPr>
      </p:pic>
      <p:sp>
        <p:nvSpPr>
          <p:cNvPr id="28" name="Text 28"/>
          <p:cNvSpPr txBox="1"/>
          <p:nvPr/>
        </p:nvSpPr>
        <p:spPr>
          <a:xfrm>
            <a:off x="4705350" y="1971865"/>
            <a:ext cx="1272405"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Secrets &amp; fallbacks</a:t>
            </a:r>
            <a:endParaRPr lang="en-US" kern="100" sz="1100" b="1" dirty="0">
              <a:solidFill>
                <a:srgbClr val="0A1416"/>
              </a:solidFill>
              <a:latin typeface="Aptos"/>
              <a:ea typeface="Aptos"/>
              <a:cs typeface="Aptos"/>
            </a:endParaRPr>
          </a:p>
        </p:txBody>
      </p:sp>
      <p:sp>
        <p:nvSpPr>
          <p:cNvPr id="29" name="Text 29"/>
          <p:cNvSpPr txBox="1"/>
          <p:nvPr/>
        </p:nvSpPr>
        <p:spPr>
          <a:xfrm>
            <a:off x="4418330" y="2280698"/>
            <a:ext cx="3237101"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skill holds </a:t>
            </a:r>
            <a:r>
              <a:rPr lang="en-US" kern="100" sz="1050" b="1" dirty="0">
                <a:solidFill>
                  <a:srgbClr val="0A1416"/>
                </a:solidFill>
                <a:latin typeface="Aptos"/>
                <a:ea typeface="Aptos"/>
                <a:cs typeface="Aptos"/>
              </a:rPr>
              <a:t>no credentials</a:t>
            </a:r>
            <a:r>
              <a:rPr lang="en-US" kern="100" sz="1050" b="0" dirty="0">
                <a:solidFill>
                  <a:srgbClr val="2E3B3E"/>
                </a:solidFill>
                <a:latin typeface="Aptos"/>
                <a:ea typeface="Aptos"/>
                <a:cs typeface="Aptos"/>
              </a:rPr>
              <a:t>. Assistant keys are the viewer's and live only in their browser — never in the skill, a deck or a saved copy.</a:t>
            </a:r>
            <a:endParaRPr lang="en-US" kern="100" sz="1050" b="0" dirty="0">
              <a:solidFill>
                <a:srgbClr val="2E3B3E"/>
              </a:solidFill>
              <a:latin typeface="Aptos"/>
              <a:ea typeface="Aptos"/>
              <a:cs typeface="Aptos"/>
            </a:endParaRPr>
          </a:p>
        </p:txBody>
      </p:sp>
      <p:sp>
        <p:nvSpPr>
          <p:cNvPr id="30" name="Text 30"/>
          <p:cNvSpPr txBox="1"/>
          <p:nvPr/>
        </p:nvSpPr>
        <p:spPr>
          <a:xfrm>
            <a:off x="4418330" y="2931573"/>
            <a:ext cx="3303490"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No fallback values</a:t>
            </a:r>
            <a:r>
              <a:rPr lang="en-US" kern="100" sz="1050" b="0" dirty="0">
                <a:solidFill>
                  <a:srgbClr val="2E3B3E"/>
                </a:solidFill>
                <a:latin typeface="Aptos"/>
                <a:ea typeface="Aptos"/>
                <a:cs typeface="Aptos"/>
              </a:rPr>
              <a:t>: a missing input is a question, a missing setting a message. Exceptions are written into the project memory first.</a:t>
            </a:r>
            <a:endParaRPr lang="en-US" kern="100" sz="1050" b="0" dirty="0">
              <a:solidFill>
                <a:srgbClr val="2E3B3E"/>
              </a:solidFill>
              <a:latin typeface="Aptos"/>
              <a:ea typeface="Aptos"/>
              <a:cs typeface="Aptos"/>
            </a:endParaRPr>
          </a:p>
        </p:txBody>
      </p:sp>
      <p:sp>
        <p:nvSpPr>
          <p:cNvPr id="31" name="Text 31"/>
          <p:cNvSpPr txBox="1"/>
          <p:nvPr/>
        </p:nvSpPr>
        <p:spPr>
          <a:xfrm>
            <a:off x="4418330" y="3582448"/>
            <a:ext cx="3322320" cy="40694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agent never enters endpoints or keys for a recipient and never relies on the assistant for its own work.</a:t>
            </a:r>
            <a:endParaRPr lang="en-US" kern="100" sz="1050" b="0" dirty="0">
              <a:solidFill>
                <a:srgbClr val="2E3B3E"/>
              </a:solidFill>
              <a:latin typeface="Aptos"/>
              <a:ea typeface="Aptos"/>
              <a:cs typeface="Aptos"/>
            </a:endParaRPr>
          </a:p>
        </p:txBody>
      </p:sp>
      <p:pic>
        <p:nvPicPr>
          <p:cNvPr id="32" name="Picture 32"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8235950" y="1952625"/>
            <a:ext cx="165100" cy="165100"/>
          </a:xfrm>
          <a:prstGeom prst="rect">
            <a:avLst/>
          </a:prstGeom>
        </p:spPr>
      </p:pic>
      <p:sp>
        <p:nvSpPr>
          <p:cNvPr id="33" name="Text 33"/>
          <p:cNvSpPr txBox="1"/>
          <p:nvPr/>
        </p:nvSpPr>
        <p:spPr>
          <a:xfrm>
            <a:off x="8489950" y="1971865"/>
            <a:ext cx="417600" cy="168085"/>
          </a:xfrm>
          <a:prstGeom prst="rect">
            <a:avLst/>
          </a:prstGeom>
          <a:noFill/>
        </p:spPr>
        <p:txBody>
          <a:bodyPr wrap="none" lIns="0" tIns="0" rIns="0" bIns="0" rtlCol="0" anchor="t" anchorCtr="0">
            <a:noAutofit/>
          </a:bodyPr>
          <a:lstStyle/>
          <a:p>
            <a:pPr algn="l">
              <a:lnSpc>
                <a:spcPct val="102273"/>
              </a:lnSpc>
              <a:spcBef>
                <a:spcPts val="0"/>
              </a:spcBef>
              <a:spcAft>
                <a:spcPts val="0"/>
              </a:spcAft>
              <a:buNone/>
            </a:pPr>
            <a:r>
              <a:rPr lang="en-US" kern="100" sz="1100" b="1" dirty="0">
                <a:solidFill>
                  <a:srgbClr val="0A1416"/>
                </a:solidFill>
                <a:latin typeface="Aptos"/>
                <a:ea typeface="Aptos"/>
                <a:cs typeface="Aptos"/>
              </a:rPr>
              <a:t>Scope</a:t>
            </a:r>
            <a:endParaRPr lang="en-US" kern="100" sz="1100" b="1" dirty="0">
              <a:solidFill>
                <a:srgbClr val="0A1416"/>
              </a:solidFill>
              <a:latin typeface="Aptos"/>
              <a:ea typeface="Aptos"/>
              <a:cs typeface="Aptos"/>
            </a:endParaRPr>
          </a:p>
        </p:txBody>
      </p:sp>
      <p:sp>
        <p:nvSpPr>
          <p:cNvPr id="34" name="Text 34"/>
          <p:cNvSpPr txBox="1"/>
          <p:nvPr/>
        </p:nvSpPr>
        <p:spPr>
          <a:xfrm>
            <a:off x="8202930" y="2280698"/>
            <a:ext cx="3322320"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0A1416"/>
              </a:buClr>
              <a:buFont typeface="Arial"/>
              <a:buChar char="•"/>
            </a:pPr>
            <a:r>
              <a:rPr lang="en-US" kern="100" sz="1050" b="1" dirty="0">
                <a:solidFill>
                  <a:srgbClr val="0A1416"/>
                </a:solidFill>
                <a:latin typeface="Aptos"/>
                <a:ea typeface="Aptos"/>
                <a:cs typeface="Aptos"/>
              </a:rPr>
              <a:t>The look cannot be left</a:t>
            </a:r>
            <a:r>
              <a:rPr lang="en-US" kern="100" sz="1050" b="0" dirty="0">
                <a:solidFill>
                  <a:srgbClr val="2E3B3E"/>
                </a:solidFill>
                <a:latin typeface="Aptos"/>
                <a:ea typeface="Aptos"/>
                <a:cs typeface="Aptos"/>
              </a:rPr>
              <a:t> from the editor: fonts limited to the design-system stacks, colours to the NBG-inspired palette. The Tree tab's source editor is the one deliberate exception, for experts.</a:t>
            </a:r>
            <a:endParaRPr lang="en-US" kern="100" sz="1050" b="0" dirty="0">
              <a:solidFill>
                <a:srgbClr val="2E3B3E"/>
              </a:solidFill>
              <a:latin typeface="Aptos"/>
              <a:ea typeface="Aptos"/>
              <a:cs typeface="Aptos"/>
            </a:endParaRPr>
          </a:p>
        </p:txBody>
      </p:sp>
      <p:sp>
        <p:nvSpPr>
          <p:cNvPr id="35" name="Text 35"/>
          <p:cNvSpPr txBox="1"/>
          <p:nvPr/>
        </p:nvSpPr>
        <p:spPr>
          <a:xfrm>
            <a:off x="8202930" y="3131598"/>
            <a:ext cx="3202894" cy="606965"/>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The editor changes text, formatting, geometry, order, groups and shape style. Images, new elements and structure are the skill's job — regenerate.</a:t>
            </a:r>
            <a:endParaRPr lang="en-US" kern="100" sz="1050" b="0" dirty="0">
              <a:solidFill>
                <a:srgbClr val="2E3B3E"/>
              </a:solidFill>
              <a:latin typeface="Aptos"/>
              <a:ea typeface="Aptos"/>
              <a:cs typeface="Aptos"/>
            </a:endParaRPr>
          </a:p>
        </p:txBody>
      </p:sp>
      <p:sp>
        <p:nvSpPr>
          <p:cNvPr id="36" name="Text 36"/>
          <p:cNvSpPr txBox="1"/>
          <p:nvPr/>
        </p:nvSpPr>
        <p:spPr>
          <a:xfrm>
            <a:off x="8202930" y="3782473"/>
            <a:ext cx="3305616" cy="806990"/>
          </a:xfrm>
          <a:prstGeom prst="rect">
            <a:avLst/>
          </a:prstGeom>
          <a:noFill/>
        </p:spPr>
        <p:txBody>
          <a:bodyPr wrap="square" lIns="0" tIns="0" rIns="0" bIns="0" rtlCol="0" anchor="t" anchorCtr="0">
            <a:noAutofit/>
          </a:bodyPr>
          <a:lstStyle/>
          <a:p>
            <a:pPr algn="l" marL="160020" indent="-160020">
              <a:lnSpc>
                <a:spcPct val="125000"/>
              </a:lnSpc>
              <a:spcBef>
                <a:spcPts val="0"/>
              </a:spcBef>
              <a:spcAft>
                <a:spcPts val="0"/>
              </a:spcAft>
              <a:buClr>
                <a:srgbClr val="2E3B3E"/>
              </a:buClr>
              <a:buFont typeface="Arial"/>
              <a:buChar char="•"/>
            </a:pPr>
            <a:r>
              <a:rPr lang="en-US" kern="100" sz="1050" b="0" dirty="0">
                <a:solidFill>
                  <a:srgbClr val="2E3B3E"/>
                </a:solidFill>
                <a:latin typeface="Aptos"/>
                <a:ea typeface="Aptos"/>
                <a:cs typeface="Aptos"/>
              </a:rPr>
              <a:t>PowerPoint is an </a:t>
            </a:r>
            <a:r>
              <a:rPr lang="en-US" kern="100" sz="1050" b="1" dirty="0">
                <a:solidFill>
                  <a:srgbClr val="0A1416"/>
                </a:solidFill>
                <a:latin typeface="Aptos"/>
                <a:ea typeface="Aptos"/>
                <a:cs typeface="Aptos"/>
              </a:rPr>
              <a:t>export</a:t>
            </a:r>
            <a:r>
              <a:rPr lang="en-US" kern="100" sz="1050" b="0" dirty="0">
                <a:solidFill>
                  <a:srgbClr val="2E3B3E"/>
                </a:solidFill>
                <a:latin typeface="Aptos"/>
                <a:ea typeface="Aptos"/>
                <a:cs typeface="Aptos"/>
              </a:rPr>
              <a:t> of the HTML deck, never a second source to edit and re-import; newsletters, GPT and NotebookLM artifacts of the original project are excluded unless asked for.</a:t>
            </a:r>
            <a:endParaRPr lang="en-US" kern="100" sz="1050" b="0" dirty="0">
              <a:solidFill>
                <a:srgbClr val="2E3B3E"/>
              </a:solidFill>
              <a:latin typeface="Aptos"/>
              <a:ea typeface="Aptos"/>
              <a:cs typeface="Aptos"/>
            </a:endParaRPr>
          </a:p>
        </p:txBody>
      </p:sp>
      <p:pic>
        <p:nvPicPr>
          <p:cNvPr id="37" name="Picture 37" descr=""/>
          <p:cNvPicPr>
            <a:picLocks noChangeAspect="1"/>
          </p:cNvPicPr>
          <p:nvPr/>
        </p:nvPicPr>
        <p:blipFill>
          <a:blip r:embed="rId8"/>
          <a:srcRect/>
          <a:stretch>
            <a:fillRect/>
          </a:stretch>
        </p:blipFill>
        <p:spPr>
          <a:xfrm>
            <a:off x="508000" y="6400800"/>
            <a:ext cx="1006373" cy="215900"/>
          </a:xfrm>
          <a:prstGeom prst="rect">
            <a:avLst/>
          </a:prstGeom>
        </p:spPr>
      </p:pic>
      <p:sp>
        <p:nvSpPr>
          <p:cNvPr id="38" name="Text 38"/>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39</a:t>
            </a:r>
            <a:endParaRPr lang="en-US" kern="100" sz="800" b="0" dirty="0">
              <a:solidFill>
                <a:srgbClr val="8A9699"/>
              </a:solidFill>
              <a:latin typeface="Aptos SemiBold"/>
              <a:ea typeface="Aptos SemiBold"/>
              <a:cs typeface="Aptos Semi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08000" y="357823"/>
            <a:ext cx="598384"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0" cap="all" spc="150" dirty="0">
                <a:solidFill>
                  <a:srgbClr val="007B85"/>
                </a:solidFill>
                <a:latin typeface="Aptos SemiBold"/>
                <a:ea typeface="Aptos SemiBold"/>
                <a:cs typeface="Aptos SemiBold"/>
              </a:rPr>
              <a:t>Summary</a:t>
            </a:r>
            <a:endParaRPr lang="en-US" kern="100" sz="750" b="0" cap="all" spc="150" dirty="0">
              <a:solidFill>
                <a:srgbClr val="007B85"/>
              </a:solidFill>
              <a:latin typeface="Aptos SemiBold"/>
              <a:ea typeface="Aptos SemiBold"/>
              <a:cs typeface="Aptos SemiBold"/>
            </a:endParaRPr>
          </a:p>
        </p:txBody>
      </p:sp>
      <p:sp>
        <p:nvSpPr>
          <p:cNvPr id="3" name="Text 3"/>
          <p:cNvSpPr txBox="1"/>
          <p:nvPr/>
        </p:nvSpPr>
        <p:spPr>
          <a:xfrm>
            <a:off x="508000" y="566801"/>
            <a:ext cx="2850967" cy="294894"/>
          </a:xfrm>
          <a:prstGeom prst="rect">
            <a:avLst/>
          </a:prstGeom>
          <a:noFill/>
        </p:spPr>
        <p:txBody>
          <a:bodyPr wrap="none" lIns="0" tIns="0" rIns="0" bIns="0" rtlCol="0" anchor="t" anchorCtr="0">
            <a:noAutofit/>
          </a:bodyPr>
          <a:lstStyle/>
          <a:p>
            <a:pPr algn="l">
              <a:lnSpc>
                <a:spcPct val="91667"/>
              </a:lnSpc>
              <a:spcBef>
                <a:spcPts val="0"/>
              </a:spcBef>
              <a:spcAft>
                <a:spcPts val="0"/>
              </a:spcAft>
              <a:buNone/>
            </a:pPr>
            <a:r>
              <a:rPr lang="en-US" kern="100" sz="2200" b="1" spc="-15" dirty="0">
                <a:solidFill>
                  <a:srgbClr val="0A1416"/>
                </a:solidFill>
                <a:latin typeface="Aptos"/>
                <a:ea typeface="Aptos"/>
                <a:cs typeface="Aptos"/>
              </a:rPr>
              <a:t>USING IT TOMORROW</a:t>
            </a:r>
            <a:endParaRPr lang="en-US" kern="100" sz="2200" b="1" spc="-15" dirty="0">
              <a:solidFill>
                <a:srgbClr val="0A1416"/>
              </a:solidFill>
              <a:latin typeface="Aptos"/>
              <a:ea typeface="Aptos"/>
              <a:cs typeface="Aptos"/>
            </a:endParaRPr>
          </a:p>
        </p:txBody>
      </p:sp>
      <p:sp>
        <p:nvSpPr>
          <p:cNvPr id="4" name="Text 4"/>
          <p:cNvSpPr txBox="1"/>
          <p:nvPr/>
        </p:nvSpPr>
        <p:spPr>
          <a:xfrm>
            <a:off x="508000" y="951694"/>
            <a:ext cx="5535700" cy="197120"/>
          </a:xfrm>
          <a:prstGeom prst="rect">
            <a:avLst/>
          </a:prstGeom>
          <a:noFill/>
        </p:spPr>
        <p:txBody>
          <a:bodyPr wrap="none" lIns="0" tIns="0" rIns="0" bIns="0" rtlCol="0" anchor="t" anchorCtr="0">
            <a:noAutofit/>
          </a:bodyPr>
          <a:lstStyle/>
          <a:p>
            <a:pPr algn="l">
              <a:lnSpc>
                <a:spcPct val="112500"/>
              </a:lnSpc>
              <a:spcBef>
                <a:spcPts val="0"/>
              </a:spcBef>
              <a:spcAft>
                <a:spcPts val="0"/>
              </a:spcAft>
              <a:buNone/>
            </a:pPr>
            <a:r>
              <a:rPr lang="en-US" kern="100" sz="1150" b="0" dirty="0">
                <a:solidFill>
                  <a:srgbClr val="5C6C6F"/>
                </a:solidFill>
                <a:latin typeface="Aptos"/>
                <a:ea typeface="Aptos"/>
                <a:cs typeface="Aptos"/>
              </a:rPr>
              <a:t>One line for recipients, eight commands for builders, one marketplace to install from.</a:t>
            </a:r>
            <a:endParaRPr lang="en-US" kern="100" sz="1150" b="0" dirty="0">
              <a:solidFill>
                <a:srgbClr val="5C6C6F"/>
              </a:solidFill>
              <a:latin typeface="Aptos"/>
              <a:ea typeface="Aptos"/>
              <a:cs typeface="Aptos"/>
            </a:endParaRPr>
          </a:p>
        </p:txBody>
      </p:sp>
      <p:sp>
        <p:nvSpPr>
          <p:cNvPr id="5" name="Shape 5"/>
          <p:cNvSpPr/>
          <p:nvPr/>
        </p:nvSpPr>
        <p:spPr>
          <a:xfrm>
            <a:off x="508000" y="1714500"/>
            <a:ext cx="25400" cy="114300"/>
          </a:xfrm>
          <a:prstGeom prst="rect">
            <a:avLst/>
          </a:prstGeom>
          <a:solidFill>
            <a:srgbClr val="007B85"/>
          </a:solidFill>
          <a:ln>
            <a:noFill/>
          </a:ln>
        </p:spPr>
        <p:txBody>
          <a:bodyPr rtlCol="0" anchor="ctr"/>
          <a:lstStyle/>
          <a:p>
            <a:endParaRPr lang="en-US" dirty="0"/>
          </a:p>
        </p:txBody>
      </p:sp>
      <p:sp>
        <p:nvSpPr>
          <p:cNvPr id="6" name="Shape 6"/>
          <p:cNvSpPr/>
          <p:nvPr/>
        </p:nvSpPr>
        <p:spPr>
          <a:xfrm>
            <a:off x="508000" y="1943100"/>
            <a:ext cx="5435600" cy="1549400"/>
          </a:xfrm>
          <a:prstGeom prst="roundRect">
            <a:avLst>
              <a:gd name="adj" fmla="val 4098"/>
            </a:avLst>
          </a:prstGeom>
          <a:solidFill>
            <a:srgbClr val="007B85">
              <a:alpha val="7000"/>
            </a:srgbClr>
          </a:solidFill>
          <a:ln>
            <a:noFill/>
          </a:ln>
        </p:spPr>
        <p:txBody>
          <a:bodyPr rtlCol="0" anchor="ctr"/>
          <a:lstStyle/>
          <a:p>
            <a:endParaRPr lang="en-US" dirty="0"/>
          </a:p>
        </p:txBody>
      </p:sp>
      <p:sp>
        <p:nvSpPr>
          <p:cNvPr id="7" name="Shape 7"/>
          <p:cNvSpPr/>
          <p:nvPr/>
        </p:nvSpPr>
        <p:spPr>
          <a:xfrm>
            <a:off x="511175" y="1946275"/>
            <a:ext cx="5429250" cy="1543050"/>
          </a:xfrm>
          <a:prstGeom prst="roundRect">
            <a:avLst>
              <a:gd name="adj" fmla="val 3909"/>
            </a:avLst>
          </a:prstGeom>
          <a:noFill/>
          <a:ln w="6350">
            <a:solidFill>
              <a:srgbClr val="007B85"/>
            </a:solidFill>
            <a:miter lim="800000"/>
          </a:ln>
        </p:spPr>
        <p:txBody>
          <a:bodyPr rtlCol="0" anchor="ctr"/>
          <a:lstStyle/>
          <a:p>
            <a:endParaRPr lang="en-US" dirty="0"/>
          </a:p>
        </p:txBody>
      </p:sp>
      <p:sp>
        <p:nvSpPr>
          <p:cNvPr id="8" name="Shape 8"/>
          <p:cNvSpPr/>
          <p:nvPr/>
        </p:nvSpPr>
        <p:spPr>
          <a:xfrm>
            <a:off x="1283692" y="3187700"/>
            <a:ext cx="1346002" cy="139700"/>
          </a:xfrm>
          <a:prstGeom prst="roundRect">
            <a:avLst>
              <a:gd name="adj" fmla="val 22727"/>
            </a:avLst>
          </a:prstGeom>
          <a:solidFill>
            <a:srgbClr val="EBF1F2"/>
          </a:solidFill>
          <a:ln>
            <a:noFill/>
          </a:ln>
        </p:spPr>
        <p:txBody>
          <a:bodyPr rtlCol="0" anchor="ctr"/>
          <a:lstStyle/>
          <a:p>
            <a:endParaRPr lang="en-US" dirty="0"/>
          </a:p>
        </p:txBody>
      </p:sp>
      <p:sp>
        <p:nvSpPr>
          <p:cNvPr id="9" name="Shape 9"/>
          <p:cNvSpPr/>
          <p:nvPr/>
        </p:nvSpPr>
        <p:spPr>
          <a:xfrm>
            <a:off x="508000" y="3721100"/>
            <a:ext cx="25400" cy="114300"/>
          </a:xfrm>
          <a:prstGeom prst="rect">
            <a:avLst/>
          </a:prstGeom>
          <a:solidFill>
            <a:srgbClr val="007B85"/>
          </a:solidFill>
          <a:ln>
            <a:noFill/>
          </a:ln>
        </p:spPr>
        <p:txBody>
          <a:bodyPr rtlCol="0" anchor="ctr"/>
          <a:lstStyle/>
          <a:p>
            <a:endParaRPr lang="en-US" dirty="0"/>
          </a:p>
        </p:txBody>
      </p:sp>
      <p:sp>
        <p:nvSpPr>
          <p:cNvPr id="10" name="Shape 10"/>
          <p:cNvSpPr/>
          <p:nvPr/>
        </p:nvSpPr>
        <p:spPr>
          <a:xfrm>
            <a:off x="508000" y="4598988"/>
            <a:ext cx="5435600" cy="6350"/>
          </a:xfrm>
          <a:prstGeom prst="rect">
            <a:avLst/>
          </a:prstGeom>
          <a:solidFill>
            <a:srgbClr val="EBF1F2"/>
          </a:solidFill>
          <a:ln>
            <a:noFill/>
          </a:ln>
        </p:spPr>
        <p:txBody>
          <a:bodyPr rtlCol="0" anchor="ctr"/>
          <a:lstStyle/>
          <a:p>
            <a:endParaRPr lang="en-US" dirty="0"/>
          </a:p>
        </p:txBody>
      </p:sp>
      <p:sp>
        <p:nvSpPr>
          <p:cNvPr id="11" name="Shape 11"/>
          <p:cNvSpPr/>
          <p:nvPr/>
        </p:nvSpPr>
        <p:spPr>
          <a:xfrm>
            <a:off x="1860550" y="3956050"/>
            <a:ext cx="2708970" cy="139700"/>
          </a:xfrm>
          <a:prstGeom prst="roundRect">
            <a:avLst>
              <a:gd name="adj" fmla="val 22727"/>
            </a:avLst>
          </a:prstGeom>
          <a:solidFill>
            <a:srgbClr val="EBF1F2"/>
          </a:solidFill>
          <a:ln>
            <a:noFill/>
          </a:ln>
        </p:spPr>
        <p:txBody>
          <a:bodyPr rtlCol="0" anchor="ctr"/>
          <a:lstStyle/>
          <a:p>
            <a:endParaRPr lang="en-US" dirty="0"/>
          </a:p>
        </p:txBody>
      </p:sp>
      <p:sp>
        <p:nvSpPr>
          <p:cNvPr id="12" name="Shape 12"/>
          <p:cNvSpPr/>
          <p:nvPr/>
        </p:nvSpPr>
        <p:spPr>
          <a:xfrm>
            <a:off x="749300" y="4151313"/>
            <a:ext cx="3479304" cy="139700"/>
          </a:xfrm>
          <a:prstGeom prst="roundRect">
            <a:avLst>
              <a:gd name="adj" fmla="val 22727"/>
            </a:avLst>
          </a:prstGeom>
          <a:solidFill>
            <a:srgbClr val="EBF1F2"/>
          </a:solidFill>
          <a:ln>
            <a:noFill/>
          </a:ln>
        </p:spPr>
        <p:txBody>
          <a:bodyPr rtlCol="0" anchor="ctr"/>
          <a:lstStyle/>
          <a:p>
            <a:endParaRPr lang="en-US" dirty="0"/>
          </a:p>
        </p:txBody>
      </p:sp>
      <p:sp>
        <p:nvSpPr>
          <p:cNvPr id="13" name="Shape 13"/>
          <p:cNvSpPr/>
          <p:nvPr/>
        </p:nvSpPr>
        <p:spPr>
          <a:xfrm>
            <a:off x="749300" y="4346575"/>
            <a:ext cx="2294136" cy="139700"/>
          </a:xfrm>
          <a:prstGeom prst="roundRect">
            <a:avLst>
              <a:gd name="adj" fmla="val 22727"/>
            </a:avLst>
          </a:prstGeom>
          <a:solidFill>
            <a:srgbClr val="EBF1F2"/>
          </a:solidFill>
          <a:ln>
            <a:noFill/>
          </a:ln>
        </p:spPr>
        <p:txBody>
          <a:bodyPr rtlCol="0" anchor="ctr"/>
          <a:lstStyle/>
          <a:p>
            <a:endParaRPr lang="en-US" dirty="0"/>
          </a:p>
        </p:txBody>
      </p:sp>
      <p:sp>
        <p:nvSpPr>
          <p:cNvPr id="14" name="Shape 14"/>
          <p:cNvSpPr/>
          <p:nvPr/>
        </p:nvSpPr>
        <p:spPr>
          <a:xfrm>
            <a:off x="508000" y="5368925"/>
            <a:ext cx="5435600" cy="6350"/>
          </a:xfrm>
          <a:prstGeom prst="rect">
            <a:avLst/>
          </a:prstGeom>
          <a:solidFill>
            <a:srgbClr val="EBF1F2"/>
          </a:solidFill>
          <a:ln>
            <a:noFill/>
          </a:ln>
        </p:spPr>
        <p:txBody>
          <a:bodyPr rtlCol="0" anchor="ctr"/>
          <a:lstStyle/>
          <a:p>
            <a:endParaRPr lang="en-US" dirty="0"/>
          </a:p>
        </p:txBody>
      </p:sp>
      <p:sp>
        <p:nvSpPr>
          <p:cNvPr id="15" name="Shape 15"/>
          <p:cNvSpPr/>
          <p:nvPr/>
        </p:nvSpPr>
        <p:spPr>
          <a:xfrm>
            <a:off x="1341041" y="4725988"/>
            <a:ext cx="3242270" cy="139700"/>
          </a:xfrm>
          <a:prstGeom prst="roundRect">
            <a:avLst>
              <a:gd name="adj" fmla="val 22727"/>
            </a:avLst>
          </a:prstGeom>
          <a:solidFill>
            <a:srgbClr val="EBF1F2"/>
          </a:solidFill>
          <a:ln>
            <a:noFill/>
          </a:ln>
        </p:spPr>
        <p:txBody>
          <a:bodyPr rtlCol="0" anchor="ctr"/>
          <a:lstStyle/>
          <a:p>
            <a:endParaRPr lang="en-US" dirty="0"/>
          </a:p>
        </p:txBody>
      </p:sp>
      <p:sp>
        <p:nvSpPr>
          <p:cNvPr id="16" name="Shape 16"/>
          <p:cNvSpPr/>
          <p:nvPr/>
        </p:nvSpPr>
        <p:spPr>
          <a:xfrm>
            <a:off x="2355949" y="4921250"/>
            <a:ext cx="2649736" cy="139700"/>
          </a:xfrm>
          <a:prstGeom prst="roundRect">
            <a:avLst>
              <a:gd name="adj" fmla="val 22727"/>
            </a:avLst>
          </a:prstGeom>
          <a:solidFill>
            <a:srgbClr val="EBF1F2"/>
          </a:solidFill>
          <a:ln>
            <a:noFill/>
          </a:ln>
        </p:spPr>
        <p:txBody>
          <a:bodyPr rtlCol="0" anchor="ctr"/>
          <a:lstStyle/>
          <a:p>
            <a:endParaRPr lang="en-US" dirty="0"/>
          </a:p>
        </p:txBody>
      </p:sp>
      <p:sp>
        <p:nvSpPr>
          <p:cNvPr id="17" name="Shape 17"/>
          <p:cNvSpPr/>
          <p:nvPr/>
        </p:nvSpPr>
        <p:spPr>
          <a:xfrm>
            <a:off x="989707" y="5116513"/>
            <a:ext cx="694234" cy="139700"/>
          </a:xfrm>
          <a:prstGeom prst="roundRect">
            <a:avLst>
              <a:gd name="adj" fmla="val 22727"/>
            </a:avLst>
          </a:prstGeom>
          <a:solidFill>
            <a:srgbClr val="EBF1F2"/>
          </a:solidFill>
          <a:ln>
            <a:noFill/>
          </a:ln>
        </p:spPr>
        <p:txBody>
          <a:bodyPr rtlCol="0" anchor="ctr"/>
          <a:lstStyle/>
          <a:p>
            <a:endParaRPr lang="en-US" dirty="0"/>
          </a:p>
        </p:txBody>
      </p:sp>
      <p:sp>
        <p:nvSpPr>
          <p:cNvPr id="18" name="Shape 18"/>
          <p:cNvSpPr/>
          <p:nvPr/>
        </p:nvSpPr>
        <p:spPr>
          <a:xfrm>
            <a:off x="6248400" y="1714500"/>
            <a:ext cx="25400" cy="114300"/>
          </a:xfrm>
          <a:prstGeom prst="rect">
            <a:avLst/>
          </a:prstGeom>
          <a:solidFill>
            <a:srgbClr val="007B85"/>
          </a:solidFill>
          <a:ln>
            <a:noFill/>
          </a:ln>
        </p:spPr>
        <p:txBody>
          <a:bodyPr rtlCol="0" anchor="ctr"/>
          <a:lstStyle/>
          <a:p>
            <a:endParaRPr lang="en-US" dirty="0"/>
          </a:p>
        </p:txBody>
      </p:sp>
      <p:sp>
        <p:nvSpPr>
          <p:cNvPr id="19" name="Shape 19"/>
          <p:cNvSpPr/>
          <p:nvPr/>
        </p:nvSpPr>
        <p:spPr>
          <a:xfrm>
            <a:off x="6248400" y="1943100"/>
            <a:ext cx="5435600" cy="1879600"/>
          </a:xfrm>
          <a:prstGeom prst="roundRect">
            <a:avLst>
              <a:gd name="adj" fmla="val 3378"/>
            </a:avLst>
          </a:prstGeom>
          <a:solidFill>
            <a:srgbClr val="F5F8F6"/>
          </a:solidFill>
          <a:ln>
            <a:noFill/>
          </a:ln>
        </p:spPr>
        <p:txBody>
          <a:bodyPr rtlCol="0" anchor="ctr"/>
          <a:lstStyle/>
          <a:p>
            <a:endParaRPr lang="en-US" dirty="0"/>
          </a:p>
        </p:txBody>
      </p:sp>
      <p:sp>
        <p:nvSpPr>
          <p:cNvPr id="20" name="Shape 20"/>
          <p:cNvSpPr/>
          <p:nvPr/>
        </p:nvSpPr>
        <p:spPr>
          <a:xfrm>
            <a:off x="6248400" y="4051300"/>
            <a:ext cx="25400" cy="114300"/>
          </a:xfrm>
          <a:prstGeom prst="rect">
            <a:avLst/>
          </a:prstGeom>
          <a:solidFill>
            <a:srgbClr val="007B85"/>
          </a:solidFill>
          <a:ln>
            <a:noFill/>
          </a:ln>
        </p:spPr>
        <p:txBody>
          <a:bodyPr rtlCol="0" anchor="ctr"/>
          <a:lstStyle/>
          <a:p>
            <a:endParaRPr lang="en-US" dirty="0"/>
          </a:p>
        </p:txBody>
      </p:sp>
      <p:sp>
        <p:nvSpPr>
          <p:cNvPr id="21" name="Shape 21"/>
          <p:cNvSpPr/>
          <p:nvPr/>
        </p:nvSpPr>
        <p:spPr>
          <a:xfrm>
            <a:off x="6248400" y="4538663"/>
            <a:ext cx="5435600" cy="6350"/>
          </a:xfrm>
          <a:prstGeom prst="rect">
            <a:avLst/>
          </a:prstGeom>
          <a:solidFill>
            <a:srgbClr val="EBF1F2"/>
          </a:solidFill>
          <a:ln>
            <a:noFill/>
          </a:ln>
        </p:spPr>
        <p:txBody>
          <a:bodyPr rtlCol="0" anchor="ctr"/>
          <a:lstStyle/>
          <a:p>
            <a:endParaRPr lang="en-US" dirty="0"/>
          </a:p>
        </p:txBody>
      </p:sp>
      <p:sp>
        <p:nvSpPr>
          <p:cNvPr id="22" name="Shape 22"/>
          <p:cNvSpPr/>
          <p:nvPr/>
        </p:nvSpPr>
        <p:spPr>
          <a:xfrm>
            <a:off x="6248400" y="5113338"/>
            <a:ext cx="5435600" cy="6350"/>
          </a:xfrm>
          <a:prstGeom prst="rect">
            <a:avLst/>
          </a:prstGeom>
          <a:solidFill>
            <a:srgbClr val="EBF1F2"/>
          </a:solidFill>
          <a:ln>
            <a:noFill/>
          </a:ln>
        </p:spPr>
        <p:txBody>
          <a:bodyPr rtlCol="0" anchor="ctr"/>
          <a:lstStyle/>
          <a:p>
            <a:endParaRPr lang="en-US" dirty="0"/>
          </a:p>
        </p:txBody>
      </p:sp>
      <p:sp>
        <p:nvSpPr>
          <p:cNvPr id="23" name="Shape 23"/>
          <p:cNvSpPr/>
          <p:nvPr/>
        </p:nvSpPr>
        <p:spPr>
          <a:xfrm>
            <a:off x="6248400" y="5492750"/>
            <a:ext cx="5435600" cy="6350"/>
          </a:xfrm>
          <a:prstGeom prst="rect">
            <a:avLst/>
          </a:prstGeom>
          <a:solidFill>
            <a:srgbClr val="EBF1F2"/>
          </a:solidFill>
          <a:ln>
            <a:noFill/>
          </a:ln>
        </p:spPr>
        <p:txBody>
          <a:bodyPr rtlCol="0" anchor="ctr"/>
          <a:lstStyle/>
          <a:p>
            <a:endParaRPr lang="en-US" dirty="0"/>
          </a:p>
        </p:txBody>
      </p:sp>
      <p:sp>
        <p:nvSpPr>
          <p:cNvPr id="24" name="Text 24"/>
          <p:cNvSpPr txBox="1"/>
          <p:nvPr/>
        </p:nvSpPr>
        <p:spPr>
          <a:xfrm>
            <a:off x="635000" y="1716723"/>
            <a:ext cx="1198110"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Tell the recipient</a:t>
            </a:r>
            <a:endParaRPr lang="en-US" kern="100" sz="750" b="1" cap="all" spc="120" dirty="0">
              <a:solidFill>
                <a:srgbClr val="007B85"/>
              </a:solidFill>
              <a:latin typeface="Aptos"/>
              <a:ea typeface="Aptos"/>
              <a:cs typeface="Aptos"/>
            </a:endParaRPr>
          </a:p>
        </p:txBody>
      </p:sp>
      <p:sp>
        <p:nvSpPr>
          <p:cNvPr id="25" name="Text 25"/>
          <p:cNvSpPr txBox="1"/>
          <p:nvPr/>
        </p:nvSpPr>
        <p:spPr>
          <a:xfrm>
            <a:off x="768350" y="2082990"/>
            <a:ext cx="4935458" cy="1263460"/>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100" b="1" dirty="0">
                <a:solidFill>
                  <a:srgbClr val="007B85"/>
                </a:solidFill>
                <a:latin typeface="Aptos"/>
                <a:ea typeface="Aptos"/>
                <a:cs typeface="Aptos"/>
              </a:rPr>
              <a:t>Double-click any text to edit it (Enter applies, Esc cancels). Right-click for</a:t>
            </a:r>
            <a:br>
              <a:rPr lang="en-US" kern="100" sz="1100" b="1" dirty="0">
                <a:solidFill>
                  <a:srgbClr val="007B85"/>
                </a:solidFill>
                <a:latin typeface="Aptos"/>
                <a:ea typeface="Aptos"/>
                <a:cs typeface="Aptos"/>
              </a:rPr>
            </a:br>
            <a:r>
              <a:rPr lang="en-US" kern="100" sz="1100" b="1" dirty="0">
                <a:solidFill>
                  <a:srgbClr val="007B85"/>
                </a:solidFill>
                <a:latin typeface="Aptos"/>
                <a:ea typeface="Aptos"/>
                <a:cs typeface="Aptos"/>
              </a:rPr>
              <a:t>Resize / move shape (Shift+click or Shift+drag selects several; the toolbar</a:t>
            </a:r>
            <a:br>
              <a:rPr lang="en-US" kern="100" sz="1100" b="1" dirty="0">
                <a:solidFill>
                  <a:srgbClr val="007B85"/>
                </a:solidFill>
                <a:latin typeface="Aptos"/>
                <a:ea typeface="Aptos"/>
                <a:cs typeface="Aptos"/>
              </a:rPr>
            </a:br>
            <a:r>
              <a:rPr lang="en-US" kern="100" sz="1100" b="1" dirty="0">
                <a:solidFill>
                  <a:srgbClr val="007B85"/>
                </a:solidFill>
                <a:latin typeface="Aptos"/>
                <a:ea typeface="Aptos"/>
                <a:cs typeface="Aptos"/>
              </a:rPr>
              <a:t>orders, aligns, distributes and groups them), Edit SVG (the parts of a drawn</a:t>
            </a:r>
            <a:br>
              <a:rPr lang="en-US" kern="100" sz="1100" b="1" dirty="0">
                <a:solidFill>
                  <a:srgbClr val="007B85"/>
                </a:solidFill>
                <a:latin typeface="Aptos"/>
                <a:ea typeface="Aptos"/>
                <a:cs typeface="Aptos"/>
              </a:rPr>
            </a:br>
            <a:r>
              <a:rPr lang="en-US" kern="100" sz="1100" b="1" dirty="0">
                <a:solidFill>
                  <a:srgbClr val="007B85"/>
                </a:solidFill>
                <a:latin typeface="Aptos"/>
                <a:ea typeface="Aptos"/>
                <a:cs typeface="Aptos"/>
              </a:rPr>
              <a:t>icon, diagram or chart; one toolbar with Text, Shape and SVG tabs serves all</a:t>
            </a:r>
            <a:br>
              <a:rPr lang="en-US" kern="100" sz="1100" b="1" dirty="0">
                <a:solidFill>
                  <a:srgbClr val="007B85"/>
                </a:solidFill>
                <a:latin typeface="Aptos"/>
                <a:ea typeface="Aptos"/>
                <a:cs typeface="Aptos"/>
              </a:rPr>
            </a:br>
            <a:r>
              <a:rPr lang="en-US" kern="100" sz="1100" b="1" dirty="0">
                <a:solidFill>
                  <a:srgbClr val="007B85"/>
                </a:solidFill>
                <a:latin typeface="Aptos"/>
                <a:ea typeface="Aptos"/>
                <a:cs typeface="Aptos"/>
              </a:rPr>
              <a:t>three), Ask the assistant, Export to PDF and Save edited copy. After a skill</a:t>
            </a:r>
            <a:br>
              <a:rPr lang="en-US" kern="100" sz="1100" b="1" dirty="0">
                <a:solidFill>
                  <a:srgbClr val="007B85"/>
                </a:solidFill>
                <a:latin typeface="Aptos"/>
                <a:ea typeface="Aptos"/>
                <a:cs typeface="Aptos"/>
              </a:rPr>
            </a:br>
            <a:r>
              <a:rPr lang="en-US" kern="100" sz="1100" b="1" dirty="0">
                <a:solidFill>
                  <a:srgbClr val="007B85"/>
                </a:solidFill>
                <a:latin typeface="Aptos"/>
                <a:ea typeface="Aptos"/>
                <a:cs typeface="Aptos"/>
              </a:rPr>
              <a:t>update, </a:t>
            </a:r>
            <a:r>
              <a:rPr lang="en-US" kern="100" sz="775" b="1" spc="400" dirty="0">
                <a:solidFill>
                  <a:srgbClr val="003841"/>
                </a:solidFill>
                <a:latin typeface="Menlo"/>
                <a:ea typeface="Menlo"/>
                <a:cs typeface="Menlo"/>
              </a:rPr>
              <a:t>​</a:t>
            </a:r>
            <a:r>
              <a:rPr lang="en-US" kern="100" sz="775" b="1" dirty="0">
                <a:solidFill>
                  <a:srgbClr val="003841"/>
                </a:solidFill>
                <a:latin typeface="Menlo"/>
                <a:ea typeface="Menlo"/>
                <a:cs typeface="Menlo"/>
              </a:rPr>
              <a:t>node deck.rebuild.mjs</a:t>
            </a:r>
            <a:r>
              <a:rPr lang="en-US" kern="100" sz="775" b="1" spc="400" dirty="0">
                <a:solidFill>
                  <a:srgbClr val="003841"/>
                </a:solidFill>
                <a:latin typeface="Menlo"/>
                <a:ea typeface="Menlo"/>
                <a:cs typeface="Menlo"/>
              </a:rPr>
              <a:t>​</a:t>
            </a:r>
            <a:r>
              <a:rPr lang="en-US" kern="100" sz="1100" b="1" dirty="0">
                <a:solidFill>
                  <a:srgbClr val="007B85"/>
                </a:solidFill>
                <a:latin typeface="Aptos"/>
                <a:ea typeface="Aptos"/>
                <a:cs typeface="Aptos"/>
              </a:rPr>
              <a:t> refreshes the editing tools and the PDF.</a:t>
            </a:r>
            <a:endParaRPr lang="en-US" kern="100" sz="1100" b="1" dirty="0">
              <a:solidFill>
                <a:srgbClr val="007B85"/>
              </a:solidFill>
              <a:latin typeface="Aptos"/>
              <a:ea typeface="Aptos"/>
              <a:cs typeface="Aptos"/>
            </a:endParaRPr>
          </a:p>
        </p:txBody>
      </p:sp>
      <p:sp>
        <p:nvSpPr>
          <p:cNvPr id="26" name="Text 26"/>
          <p:cNvSpPr txBox="1"/>
          <p:nvPr/>
        </p:nvSpPr>
        <p:spPr>
          <a:xfrm>
            <a:off x="635000" y="3723323"/>
            <a:ext cx="940038"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Where it lives</a:t>
            </a:r>
            <a:endParaRPr lang="en-US" kern="100" sz="750" b="1" cap="all" spc="120" dirty="0">
              <a:solidFill>
                <a:srgbClr val="007B85"/>
              </a:solidFill>
              <a:latin typeface="Aptos"/>
              <a:ea typeface="Aptos"/>
              <a:cs typeface="Aptos"/>
            </a:endParaRPr>
          </a:p>
        </p:txBody>
      </p:sp>
      <p:pic>
        <p:nvPicPr>
          <p:cNvPr id="27" name="Picture 27" descr=""/>
          <p:cNvPicPr>
            <a:picLocks noChangeAspect="1"/>
          </p:cNvPicPr>
          <p:nvPr/>
        </p:nvPicPr>
        <p:blipFill>
          <a:blip r:embed="rId2">
            <a:extLst>
              <a:ext uri="{96DAC541-7B7A-43D3-8B79-37D633B846F1}">
                <asvg:svgBlip xmlns:asvg="http://schemas.microsoft.com/office/drawing/2016/SVG/main" r:embed="rId3"/>
              </a:ext>
            </a:extLst>
          </a:blip>
          <a:srcRect/>
          <a:stretch>
            <a:fillRect/>
          </a:stretch>
        </p:blipFill>
        <p:spPr>
          <a:xfrm>
            <a:off x="508000" y="3937000"/>
            <a:ext cx="139700" cy="139700"/>
          </a:xfrm>
          <a:prstGeom prst="rect">
            <a:avLst/>
          </a:prstGeom>
        </p:spPr>
      </p:pic>
      <p:sp>
        <p:nvSpPr>
          <p:cNvPr id="28" name="Text 28"/>
          <p:cNvSpPr txBox="1"/>
          <p:nvPr/>
        </p:nvSpPr>
        <p:spPr>
          <a:xfrm>
            <a:off x="749300" y="3910219"/>
            <a:ext cx="4011724" cy="594312"/>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Public marketplace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github.com/BikS2013-coding-agents/nbg-design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/plugin marketplace add BikS2013-coding-agents/nbg-design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then </a:t>
            </a:r>
            <a:r>
              <a:rPr lang="en-US" kern="100" sz="775" b="0" spc="400" dirty="0">
                <a:solidFill>
                  <a:srgbClr val="003841"/>
                </a:solidFill>
                <a:latin typeface="Menlo"/>
                <a:ea typeface="Menlo"/>
                <a:cs typeface="Menlo"/>
              </a:rPr>
              <a:t>​</a:t>
            </a:r>
            <a:br>
              <a:rPr lang="en-US" kern="100" sz="775" b="0" dirty="0">
                <a:solidFill>
                  <a:srgbClr val="003841"/>
                </a:solidFill>
                <a:latin typeface="Menlo"/>
                <a:ea typeface="Menlo"/>
                <a:cs typeface="Menlo"/>
              </a:rPr>
            </a:br>
            <a:r>
              <a:rPr lang="en-US" kern="100" sz="775" b="0" dirty="0">
                <a:solidFill>
                  <a:srgbClr val="003841"/>
                </a:solidFill>
                <a:latin typeface="Menlo"/>
                <a:ea typeface="Menlo"/>
                <a:cs typeface="Menlo"/>
              </a:rPr>
              <a:t>/plugin install nbg-design@nbg-design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a:t>
            </a:r>
            <a:endParaRPr lang="en-US" kern="100" sz="1025" b="0" dirty="0">
              <a:solidFill>
                <a:srgbClr val="2E3B3E"/>
              </a:solidFill>
              <a:latin typeface="Aptos"/>
              <a:ea typeface="Aptos"/>
              <a:cs typeface="Aptos"/>
            </a:endParaRPr>
          </a:p>
        </p:txBody>
      </p:sp>
      <p:pic>
        <p:nvPicPr>
          <p:cNvPr id="29" name="Picture 29" desc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508000" y="4706938"/>
            <a:ext cx="139700" cy="139700"/>
          </a:xfrm>
          <a:prstGeom prst="rect">
            <a:avLst/>
          </a:prstGeom>
        </p:spPr>
      </p:pic>
      <p:sp>
        <p:nvSpPr>
          <p:cNvPr id="30" name="Text 30"/>
          <p:cNvSpPr txBox="1"/>
          <p:nvPr/>
        </p:nvSpPr>
        <p:spPr>
          <a:xfrm>
            <a:off x="749300" y="4680156"/>
            <a:ext cx="5285367" cy="594312"/>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This deck: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github.com/BikS2013-presentations/deck-work-nbgdesign</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browsable on GitHub</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Pages and always current as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deck/NBG-Design-Skill-Explained-latest.html</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its generator</a:t>
            </a:r>
            <a:br>
              <a:rPr lang="en-US" kern="100" sz="1025" b="0" dirty="0">
                <a:solidFill>
                  <a:srgbClr val="2E3B3E"/>
                </a:solidFill>
                <a:latin typeface="Aptos"/>
                <a:ea typeface="Aptos"/>
                <a:cs typeface="Aptos"/>
              </a:rPr>
            </a:br>
            <a:r>
              <a:rPr lang="en-US" kern="100" sz="1025" b="0" dirty="0">
                <a:solidFill>
                  <a:srgbClr val="2E3B3E"/>
                </a:solidFill>
                <a:latin typeface="Aptos"/>
                <a:ea typeface="Aptos"/>
                <a:cs typeface="Aptos"/>
              </a:rPr>
              <a:t>and </a:t>
            </a:r>
            <a:r>
              <a:rPr lang="en-US" kern="100" sz="775" b="0" spc="400" dirty="0">
                <a:solidFill>
                  <a:srgbClr val="003841"/>
                </a:solidFill>
                <a:latin typeface="Menlo"/>
                <a:ea typeface="Menlo"/>
                <a:cs typeface="Menlo"/>
              </a:rPr>
              <a:t>​</a:t>
            </a:r>
            <a:r>
              <a:rPr lang="en-US" kern="100" sz="775" b="0" dirty="0">
                <a:solidFill>
                  <a:srgbClr val="003841"/>
                </a:solidFill>
                <a:latin typeface="Menlo"/>
                <a:ea typeface="Menlo"/>
                <a:cs typeface="Menlo"/>
              </a:rPr>
              <a:t>rebuild.sh</a:t>
            </a:r>
            <a:r>
              <a:rPr lang="en-US" kern="100" sz="775" b="0" spc="400" dirty="0">
                <a:solidFill>
                  <a:srgbClr val="003841"/>
                </a:solidFill>
                <a:latin typeface="Menlo"/>
                <a:ea typeface="Menlo"/>
                <a:cs typeface="Menlo"/>
              </a:rPr>
              <a:t>​</a:t>
            </a:r>
            <a:r>
              <a:rPr lang="en-US" kern="100" sz="1025" b="0" dirty="0">
                <a:solidFill>
                  <a:srgbClr val="2E3B3E"/>
                </a:solidFill>
                <a:latin typeface="Aptos"/>
                <a:ea typeface="Aptos"/>
                <a:cs typeface="Aptos"/>
              </a:rPr>
              <a:t> live in the same repository.</a:t>
            </a:r>
            <a:endParaRPr lang="en-US" kern="100" sz="1025" b="0" dirty="0">
              <a:solidFill>
                <a:srgbClr val="2E3B3E"/>
              </a:solidFill>
              <a:latin typeface="Aptos"/>
              <a:ea typeface="Aptos"/>
              <a:cs typeface="Aptos"/>
            </a:endParaRPr>
          </a:p>
        </p:txBody>
      </p:sp>
      <p:sp>
        <p:nvSpPr>
          <p:cNvPr id="31" name="Text 31"/>
          <p:cNvSpPr txBox="1"/>
          <p:nvPr/>
        </p:nvSpPr>
        <p:spPr>
          <a:xfrm>
            <a:off x="6375400" y="1716723"/>
            <a:ext cx="135144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The eight commands</a:t>
            </a:r>
            <a:endParaRPr lang="en-US" kern="100" sz="750" b="1" cap="all" spc="120" dirty="0">
              <a:solidFill>
                <a:srgbClr val="007B85"/>
              </a:solidFill>
              <a:latin typeface="Aptos"/>
              <a:ea typeface="Aptos"/>
              <a:cs typeface="Aptos"/>
            </a:endParaRPr>
          </a:p>
        </p:txBody>
      </p:sp>
      <p:sp>
        <p:nvSpPr>
          <p:cNvPr id="32" name="Text 32"/>
          <p:cNvSpPr txBox="1"/>
          <p:nvPr/>
        </p:nvSpPr>
        <p:spPr>
          <a:xfrm>
            <a:off x="6413500" y="2069148"/>
            <a:ext cx="4599996" cy="1610677"/>
          </a:xfrm>
          <a:prstGeom prst="rect">
            <a:avLst/>
          </a:prstGeom>
          <a:noFill/>
        </p:spPr>
        <p:txBody>
          <a:bodyPr wrap="none" lIns="0" tIns="0" rIns="0" bIns="0" rtlCol="0" anchor="t" anchorCtr="0">
            <a:noAutofit/>
          </a:bodyPr>
          <a:lstStyle/>
          <a:p>
            <a:pPr algn="l">
              <a:lnSpc>
                <a:spcPct val="145833"/>
              </a:lnSpc>
              <a:spcBef>
                <a:spcPts val="0"/>
              </a:spcBef>
              <a:spcAft>
                <a:spcPts val="0"/>
              </a:spcAft>
              <a:buNone/>
            </a:pPr>
            <a:r>
              <a:rPr lang="en-US" kern="100" sz="750" b="0" dirty="0">
                <a:solidFill>
                  <a:srgbClr val="8A9699"/>
                </a:solidFill>
                <a:latin typeface="Menlo"/>
                <a:ea typeface="Menlo"/>
                <a:cs typeface="Menlo"/>
              </a:rPr>
              <a:t>S=&lt;skill-root&gt;/scripts</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$S/embed-assets.mjs deck.html</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tokens → data URIs</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$S/add-deck-menu.mjs deck.html</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inline the editor</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$S/verify-deck.mjs deck.html --strict</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the gate</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$S/write-rebuild-script.mjs deck.html</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deck.rebuild.mjs, delivered too</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$S/screenshot-deck.mjs deck.html -o shots</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look</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$S/export-pdf.mjs deck.html</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one page per slide</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$S/export-pptx.mjs deck.html</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editable PowerPoint</a:t>
            </a:r>
            <a:br>
              <a:rPr lang="en-US" kern="100" sz="800" b="0" dirty="0">
                <a:solidFill>
                  <a:srgbClr val="2E3B3E"/>
                </a:solidFill>
                <a:latin typeface="Menlo"/>
                <a:ea typeface="Menlo"/>
                <a:cs typeface="Menlo"/>
              </a:rPr>
            </a:br>
            <a:r>
              <a:rPr lang="en-US" kern="100" sz="800" b="0" dirty="0">
                <a:solidFill>
                  <a:srgbClr val="2E3B3E"/>
                </a:solidFill>
                <a:latin typeface="Menlo"/>
                <a:ea typeface="Menlo"/>
                <a:cs typeface="Menlo"/>
              </a:rPr>
              <a:t>node $S/compare-pptx.mjs deck.html deck.pptx</a:t>
            </a:r>
            <a:r>
              <a:rPr lang="en-US" kern="100" sz="750" b="0" spc="600" dirty="0">
                <a:solidFill>
                  <a:srgbClr val="8A9699"/>
                </a:solidFill>
                <a:latin typeface="Menlo"/>
                <a:ea typeface="Menlo"/>
                <a:cs typeface="Menlo"/>
              </a:rPr>
              <a:t>​</a:t>
            </a:r>
            <a:r>
              <a:rPr lang="en-US" kern="100" sz="750" b="0" dirty="0">
                <a:solidFill>
                  <a:srgbClr val="8A9699"/>
                </a:solidFill>
                <a:latin typeface="Menlo"/>
                <a:ea typeface="Menlo"/>
                <a:cs typeface="Menlo"/>
              </a:rPr>
              <a:t>check it</a:t>
            </a:r>
            <a:endParaRPr lang="en-US" kern="100" sz="750" b="0" dirty="0">
              <a:solidFill>
                <a:srgbClr val="8A9699"/>
              </a:solidFill>
              <a:latin typeface="Menlo"/>
              <a:ea typeface="Menlo"/>
              <a:cs typeface="Menlo"/>
            </a:endParaRPr>
          </a:p>
        </p:txBody>
      </p:sp>
      <p:sp>
        <p:nvSpPr>
          <p:cNvPr id="33" name="Text 33"/>
          <p:cNvSpPr txBox="1"/>
          <p:nvPr/>
        </p:nvSpPr>
        <p:spPr>
          <a:xfrm>
            <a:off x="6375400" y="4053523"/>
            <a:ext cx="700127" cy="112077"/>
          </a:xfrm>
          <a:prstGeom prst="rect">
            <a:avLst/>
          </a:prstGeom>
          <a:noFill/>
        </p:spPr>
        <p:txBody>
          <a:bodyPr wrap="none" lIns="0" tIns="0" rIns="0" bIns="0" rtlCol="0" anchor="t" anchorCtr="0">
            <a:noAutofit/>
          </a:bodyPr>
          <a:lstStyle/>
          <a:p>
            <a:pPr algn="l">
              <a:lnSpc>
                <a:spcPct val="100000"/>
              </a:lnSpc>
              <a:spcBef>
                <a:spcPts val="0"/>
              </a:spcBef>
              <a:spcAft>
                <a:spcPts val="0"/>
              </a:spcAft>
              <a:buNone/>
            </a:pPr>
            <a:r>
              <a:rPr lang="en-US" kern="100" sz="750" b="1" cap="all" spc="120" dirty="0">
                <a:solidFill>
                  <a:srgbClr val="007B85"/>
                </a:solidFill>
                <a:latin typeface="Aptos"/>
                <a:ea typeface="Aptos"/>
                <a:cs typeface="Aptos"/>
              </a:rPr>
              <a:t>Next steps</a:t>
            </a:r>
            <a:endParaRPr lang="en-US" kern="100" sz="750" b="1" cap="all" spc="120" dirty="0">
              <a:solidFill>
                <a:srgbClr val="007B85"/>
              </a:solidFill>
              <a:latin typeface="Aptos"/>
              <a:ea typeface="Aptos"/>
              <a:cs typeface="Aptos"/>
            </a:endParaRPr>
          </a:p>
        </p:txBody>
      </p:sp>
      <p:pic>
        <p:nvPicPr>
          <p:cNvPr id="34" name="Picture 34" desc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a:off x="6248400" y="4267200"/>
            <a:ext cx="139700" cy="139700"/>
          </a:xfrm>
          <a:prstGeom prst="rect">
            <a:avLst/>
          </a:prstGeom>
        </p:spPr>
      </p:pic>
      <p:sp>
        <p:nvSpPr>
          <p:cNvPr id="35" name="Text 35"/>
          <p:cNvSpPr txBox="1"/>
          <p:nvPr/>
        </p:nvSpPr>
        <p:spPr>
          <a:xfrm>
            <a:off x="6489700" y="4240101"/>
            <a:ext cx="4143391"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Ask for your next deck in this look and hand the three files to its readers.</a:t>
            </a:r>
            <a:endParaRPr lang="en-US" kern="100" sz="1025" b="0" dirty="0">
              <a:solidFill>
                <a:srgbClr val="2E3B3E"/>
              </a:solidFill>
              <a:latin typeface="Aptos"/>
              <a:ea typeface="Aptos"/>
              <a:cs typeface="Aptos"/>
            </a:endParaRPr>
          </a:p>
        </p:txBody>
      </p:sp>
      <p:pic>
        <p:nvPicPr>
          <p:cNvPr id="36" name="Picture 36" descr=""/>
          <p:cNvPicPr>
            <a:picLocks noChangeAspect="1"/>
          </p:cNvPicPr>
          <p:nvPr/>
        </p:nvPicPr>
        <p:blipFill>
          <a:blip r:embed="rId8">
            <a:extLst>
              <a:ext uri="{96DAC541-7B7A-43D3-8B79-37D633B846F1}">
                <asvg:svgBlip xmlns:asvg="http://schemas.microsoft.com/office/drawing/2016/SVG/main" r:embed="rId9"/>
              </a:ext>
            </a:extLst>
          </a:blip>
          <a:srcRect/>
          <a:stretch>
            <a:fillRect/>
          </a:stretch>
        </p:blipFill>
        <p:spPr>
          <a:xfrm>
            <a:off x="6248400" y="4646613"/>
            <a:ext cx="139700" cy="139700"/>
          </a:xfrm>
          <a:prstGeom prst="rect">
            <a:avLst/>
          </a:prstGeom>
        </p:spPr>
      </p:pic>
      <p:sp>
        <p:nvSpPr>
          <p:cNvPr id="37" name="Text 37"/>
          <p:cNvSpPr txBox="1"/>
          <p:nvPr/>
        </p:nvSpPr>
        <p:spPr>
          <a:xfrm>
            <a:off x="6489700" y="4619514"/>
            <a:ext cx="5077968" cy="399367"/>
          </a:xfrm>
          <a:prstGeom prst="rect">
            <a:avLst/>
          </a:prstGeom>
          <a:noFill/>
        </p:spPr>
        <p:txBody>
          <a:bodyPr wrap="squar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Hand a deck to two colleagues, watch them edit it, and feed the friction back into the next release.</a:t>
            </a:r>
            <a:endParaRPr lang="en-US" kern="100" sz="1025" b="0" dirty="0">
              <a:solidFill>
                <a:srgbClr val="2E3B3E"/>
              </a:solidFill>
              <a:latin typeface="Aptos"/>
              <a:ea typeface="Aptos"/>
              <a:cs typeface="Aptos"/>
            </a:endParaRPr>
          </a:p>
        </p:txBody>
      </p:sp>
      <p:pic>
        <p:nvPicPr>
          <p:cNvPr id="38" name="Picture 38" descr=""/>
          <p:cNvPicPr>
            <a:picLocks noChangeAspect="1"/>
          </p:cNvPicPr>
          <p:nvPr/>
        </p:nvPicPr>
        <p:blipFill>
          <a:blip r:embed="rId10">
            <a:extLst>
              <a:ext uri="{96DAC541-7B7A-43D3-8B79-37D633B846F1}">
                <asvg:svgBlip xmlns:asvg="http://schemas.microsoft.com/office/drawing/2016/SVG/main" r:embed="rId11"/>
              </a:ext>
            </a:extLst>
          </a:blip>
          <a:srcRect/>
          <a:stretch>
            <a:fillRect/>
          </a:stretch>
        </p:blipFill>
        <p:spPr>
          <a:xfrm>
            <a:off x="6248400" y="5221288"/>
            <a:ext cx="139700" cy="139700"/>
          </a:xfrm>
          <a:prstGeom prst="rect">
            <a:avLst/>
          </a:prstGeom>
        </p:spPr>
      </p:pic>
      <p:sp>
        <p:nvSpPr>
          <p:cNvPr id="39" name="Text 39"/>
          <p:cNvSpPr txBox="1"/>
          <p:nvPr/>
        </p:nvSpPr>
        <p:spPr>
          <a:xfrm>
            <a:off x="6489700" y="5194189"/>
            <a:ext cx="4228005" cy="204105"/>
          </a:xfrm>
          <a:prstGeom prst="rect">
            <a:avLst/>
          </a:prstGeom>
          <a:noFill/>
        </p:spPr>
        <p:txBody>
          <a:bodyPr wrap="none" lIns="0" tIns="0" rIns="0" bIns="0" rtlCol="0" anchor="t" anchorCtr="0">
            <a:noAutofit/>
          </a:bodyPr>
          <a:lstStyle/>
          <a:p>
            <a:pPr algn="l">
              <a:lnSpc>
                <a:spcPct val="125000"/>
              </a:lnSpc>
              <a:spcBef>
                <a:spcPts val="0"/>
              </a:spcBef>
              <a:spcAft>
                <a:spcPts val="0"/>
              </a:spcAft>
              <a:buNone/>
            </a:pPr>
            <a:r>
              <a:rPr lang="en-US" kern="100" sz="1025" b="0" dirty="0">
                <a:solidFill>
                  <a:srgbClr val="2E3B3E"/>
                </a:solidFill>
                <a:latin typeface="Aptos"/>
                <a:ea typeface="Aptos"/>
                <a:cs typeface="Aptos"/>
              </a:rPr>
              <a:t>Ask for the PowerPoint version of a deck and read its comparison images.</a:t>
            </a:r>
            <a:endParaRPr lang="en-US" kern="100" sz="1025" b="0" dirty="0">
              <a:solidFill>
                <a:srgbClr val="2E3B3E"/>
              </a:solidFill>
              <a:latin typeface="Aptos"/>
              <a:ea typeface="Aptos"/>
              <a:cs typeface="Aptos"/>
            </a:endParaRPr>
          </a:p>
        </p:txBody>
      </p:sp>
      <p:pic>
        <p:nvPicPr>
          <p:cNvPr id="40" name="Picture 40" descr=""/>
          <p:cNvPicPr>
            <a:picLocks noChangeAspect="1"/>
          </p:cNvPicPr>
          <p:nvPr/>
        </p:nvPicPr>
        <p:blipFill>
          <a:blip r:embed="rId12"/>
          <a:srcRect/>
          <a:stretch>
            <a:fillRect/>
          </a:stretch>
        </p:blipFill>
        <p:spPr>
          <a:xfrm>
            <a:off x="508000" y="6400800"/>
            <a:ext cx="1006373" cy="215900"/>
          </a:xfrm>
          <a:prstGeom prst="rect">
            <a:avLst/>
          </a:prstGeom>
        </p:spPr>
      </p:pic>
      <p:sp>
        <p:nvSpPr>
          <p:cNvPr id="41" name="Text 41"/>
          <p:cNvSpPr txBox="1"/>
          <p:nvPr/>
        </p:nvSpPr>
        <p:spPr>
          <a:xfrm>
            <a:off x="11575455" y="6444234"/>
            <a:ext cx="121245" cy="128016"/>
          </a:xfrm>
          <a:prstGeom prst="rect">
            <a:avLst/>
          </a:prstGeom>
          <a:noFill/>
        </p:spPr>
        <p:txBody>
          <a:bodyPr wrap="none" lIns="0" tIns="0" rIns="0" bIns="0" rtlCol="0" anchor="t" anchorCtr="0">
            <a:noAutofit/>
          </a:bodyPr>
          <a:lstStyle/>
          <a:p>
            <a:pPr algn="l">
              <a:lnSpc>
                <a:spcPct val="104167"/>
              </a:lnSpc>
              <a:spcBef>
                <a:spcPts val="0"/>
              </a:spcBef>
              <a:spcAft>
                <a:spcPts val="0"/>
              </a:spcAft>
              <a:buNone/>
            </a:pPr>
            <a:r>
              <a:rPr lang="en-US" kern="100" sz="800" b="0" dirty="0">
                <a:solidFill>
                  <a:srgbClr val="8A9699"/>
                </a:solidFill>
                <a:latin typeface="Aptos SemiBold"/>
                <a:ea typeface="Aptos SemiBold"/>
                <a:cs typeface="Aptos SemiBold"/>
              </a:rPr>
              <a:t>40</a:t>
            </a:r>
            <a:endParaRPr lang="en-US" kern="100" sz="800" b="0" dirty="0">
              <a:solidFill>
                <a:srgbClr val="8A9699"/>
              </a:solidFill>
              <a:latin typeface="Aptos SemiBold"/>
              <a:ea typeface="Aptos SemiBold"/>
              <a:cs typeface="Aptos SemiBold"/>
            </a:endParaRPr>
          </a:p>
        </p:txBody>
      </p:sp>
    </p:spTree>
  </p:cSld>
  <p:clrMapOvr>
    <a:masterClrMapping/>
  </p:clrMapOvr>
</p:sld>
</file>

<file path=ppt/theme/theme1.xml><?xml version="1.0" encoding="utf-8"?>
<a:theme xmlns:a="http://schemas.openxmlformats.org/drawingml/2006/main" name="NBG Design">
  <a:themeElements>
    <a:clrScheme name="NBG Design">
      <a:dk1>
        <a:srgbClr val="0A1416"/>
      </a:dk1>
      <a:lt1>
        <a:srgbClr val="FFFFFF"/>
      </a:lt1>
      <a:dk2>
        <a:srgbClr val="003841"/>
      </a:dk2>
      <a:lt2>
        <a:srgbClr val="F5F8F6"/>
      </a:lt2>
      <a:accent1>
        <a:srgbClr val="007B85"/>
      </a:accent1>
      <a:accent2>
        <a:srgbClr val="003841"/>
      </a:accent2>
      <a:accent3>
        <a:srgbClr val="00ADBF"/>
      </a:accent3>
      <a:accent4>
        <a:srgbClr val="00CFE7"/>
      </a:accent4>
      <a:accent5>
        <a:srgbClr val="5B6B6D"/>
      </a:accent5>
      <a:accent6>
        <a:srgbClr val="0A1416"/>
      </a:accent6>
      <a:hlink>
        <a:srgbClr val="007B85"/>
      </a:hlink>
      <a:folHlink>
        <a:srgbClr val="003841"/>
      </a:folHlink>
    </a:clrScheme>
    <a:fontScheme name="NBG Design">
      <a:majorFont>
        <a:latin typeface="Aptos"/>
        <a:ea typeface=""/>
        <a:cs typeface=""/>
      </a:majorFont>
      <a:minorFont>
        <a:latin typeface="Aptos"/>
        <a:ea typeface=""/>
        <a:cs typeface=""/>
      </a:minorFont>
    </a:fontScheme>
    <a:fmtScheme name="Office">
      <a:fillStyleLst>
        <a:solidFill>
          <a:schemeClr val="phClr"/>
        </a:solidFill>
        <a:solidFill>
          <a:schemeClr val="phClr"/>
        </a:solidFill>
        <a:solidFill>
          <a:schemeClr val="phClr"/>
        </a:soli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NBG Design export-pptx</Application>
  <Slides>40</Slides>
  <PresentationFormat>Custom</PresentationFormat>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nbg-design skill — a presentations skill inspired by the NBG brand</dc:title>
  <dc:creator>NBG Design</dc:creator>
  <dcterms:created xsi:type="dcterms:W3CDTF">2026-10-10T15:35:57Z</dcterms:created>
  <dcterms:modified xsi:type="dcterms:W3CDTF">2026-10-10T15:35:57Z</dcterms:modified>
</cp:coreProperties>
</file>